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layout7.xml" ContentType="application/vnd.openxmlformats-officedocument.drawingml.diagram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data7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34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0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E031FA1-2758-4D9D-873A-82C71B676738}" type="doc">
      <dgm:prSet loTypeId="urn:microsoft.com/office/officeart/2005/8/layout/cycle7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9A2D2A8E-D838-4DB0-8429-D32BFB6A4521}">
      <dgm:prSet phldrT="[Testo]"/>
      <dgm:spPr/>
      <dgm:t>
        <a:bodyPr/>
        <a:lstStyle/>
        <a:p>
          <a:r>
            <a:rPr lang="it-IT" dirty="0" smtClean="0"/>
            <a:t>Ambito informatico</a:t>
          </a:r>
          <a:endParaRPr lang="it-IT" dirty="0"/>
        </a:p>
      </dgm:t>
    </dgm:pt>
    <dgm:pt modelId="{D2B136DF-9FE9-4E70-86E7-AB39E040ED15}" type="parTrans" cxnId="{ACEB8445-4E4F-4C0B-9107-DAA82AA41FA3}">
      <dgm:prSet/>
      <dgm:spPr/>
      <dgm:t>
        <a:bodyPr/>
        <a:lstStyle/>
        <a:p>
          <a:endParaRPr lang="it-IT"/>
        </a:p>
      </dgm:t>
    </dgm:pt>
    <dgm:pt modelId="{6AD44983-A1D0-44CF-84A3-210CE67BA417}" type="sibTrans" cxnId="{ACEB8445-4E4F-4C0B-9107-DAA82AA41FA3}">
      <dgm:prSet/>
      <dgm:spPr/>
      <dgm:t>
        <a:bodyPr/>
        <a:lstStyle/>
        <a:p>
          <a:endParaRPr lang="it-IT"/>
        </a:p>
      </dgm:t>
    </dgm:pt>
    <dgm:pt modelId="{8EC060CB-CF21-4CEC-881A-5139FAAD64CD}">
      <dgm:prSet phldrT="[Testo]"/>
      <dgm:spPr/>
      <dgm:t>
        <a:bodyPr/>
        <a:lstStyle/>
        <a:p>
          <a:r>
            <a:rPr lang="it-IT" dirty="0" smtClean="0"/>
            <a:t>Competenze linguistiche</a:t>
          </a:r>
          <a:endParaRPr lang="it-IT" dirty="0"/>
        </a:p>
      </dgm:t>
    </dgm:pt>
    <dgm:pt modelId="{BBCFF4F8-11A5-4DA3-9347-C41FA6AB9EB9}" type="parTrans" cxnId="{5AD2DA2B-24D9-45EA-AA52-3F8E7028D254}">
      <dgm:prSet/>
      <dgm:spPr/>
      <dgm:t>
        <a:bodyPr/>
        <a:lstStyle/>
        <a:p>
          <a:endParaRPr lang="it-IT"/>
        </a:p>
      </dgm:t>
    </dgm:pt>
    <dgm:pt modelId="{5D90769F-4801-4A91-9126-6BB703BB902D}" type="sibTrans" cxnId="{5AD2DA2B-24D9-45EA-AA52-3F8E7028D254}">
      <dgm:prSet/>
      <dgm:spPr/>
      <dgm:t>
        <a:bodyPr/>
        <a:lstStyle/>
        <a:p>
          <a:endParaRPr lang="it-IT"/>
        </a:p>
      </dgm:t>
    </dgm:pt>
    <dgm:pt modelId="{B580FFF4-8131-4549-9007-503F4B802F77}">
      <dgm:prSet phldrT="[Testo]"/>
      <dgm:spPr/>
      <dgm:t>
        <a:bodyPr/>
        <a:lstStyle/>
        <a:p>
          <a:r>
            <a:rPr lang="it-IT" dirty="0" smtClean="0"/>
            <a:t>Ambito </a:t>
          </a:r>
          <a:r>
            <a:rPr lang="it-IT" dirty="0" err="1" smtClean="0"/>
            <a:t>artistico-manuale</a:t>
          </a:r>
          <a:endParaRPr lang="it-IT" dirty="0"/>
        </a:p>
      </dgm:t>
    </dgm:pt>
    <dgm:pt modelId="{8AB4749A-EDFC-4F24-A492-3AF393C2B411}" type="parTrans" cxnId="{7D33660A-EEC4-4C56-AA9E-7046C3278F44}">
      <dgm:prSet/>
      <dgm:spPr/>
      <dgm:t>
        <a:bodyPr/>
        <a:lstStyle/>
        <a:p>
          <a:endParaRPr lang="it-IT"/>
        </a:p>
      </dgm:t>
    </dgm:pt>
    <dgm:pt modelId="{DA970829-A72A-4EFA-BC97-53644C6BBD7E}" type="sibTrans" cxnId="{7D33660A-EEC4-4C56-AA9E-7046C3278F44}">
      <dgm:prSet/>
      <dgm:spPr/>
      <dgm:t>
        <a:bodyPr/>
        <a:lstStyle/>
        <a:p>
          <a:endParaRPr lang="it-IT"/>
        </a:p>
      </dgm:t>
    </dgm:pt>
    <dgm:pt modelId="{DC334B81-C40A-4D20-8CFE-B9EB5BCCF426}" type="pres">
      <dgm:prSet presAssocID="{2E031FA1-2758-4D9D-873A-82C71B676738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013CD913-876B-4395-8ECF-F39754FFFFBA}" type="pres">
      <dgm:prSet presAssocID="{9A2D2A8E-D838-4DB0-8429-D32BFB6A4521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AD40A94F-D05A-46C0-9A2F-6C057B52013C}" type="pres">
      <dgm:prSet presAssocID="{6AD44983-A1D0-44CF-84A3-210CE67BA417}" presName="sibTrans" presStyleLbl="sibTrans2D1" presStyleIdx="0" presStyleCnt="3"/>
      <dgm:spPr/>
      <dgm:t>
        <a:bodyPr/>
        <a:lstStyle/>
        <a:p>
          <a:endParaRPr lang="it-IT"/>
        </a:p>
      </dgm:t>
    </dgm:pt>
    <dgm:pt modelId="{69E370E5-708B-41B4-8A85-F78D022E438B}" type="pres">
      <dgm:prSet presAssocID="{6AD44983-A1D0-44CF-84A3-210CE67BA417}" presName="connectorText" presStyleLbl="sibTrans2D1" presStyleIdx="0" presStyleCnt="3"/>
      <dgm:spPr/>
      <dgm:t>
        <a:bodyPr/>
        <a:lstStyle/>
        <a:p>
          <a:endParaRPr lang="it-IT"/>
        </a:p>
      </dgm:t>
    </dgm:pt>
    <dgm:pt modelId="{D4156DA7-60C0-42DD-9948-27F575C295CD}" type="pres">
      <dgm:prSet presAssocID="{8EC060CB-CF21-4CEC-881A-5139FAAD64CD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66495F0C-7B3D-4BFA-8941-CAECC797867E}" type="pres">
      <dgm:prSet presAssocID="{5D90769F-4801-4A91-9126-6BB703BB902D}" presName="sibTrans" presStyleLbl="sibTrans2D1" presStyleIdx="1" presStyleCnt="3"/>
      <dgm:spPr/>
      <dgm:t>
        <a:bodyPr/>
        <a:lstStyle/>
        <a:p>
          <a:endParaRPr lang="it-IT"/>
        </a:p>
      </dgm:t>
    </dgm:pt>
    <dgm:pt modelId="{8C82EF5D-73A7-40AC-996E-BAACDB5075A2}" type="pres">
      <dgm:prSet presAssocID="{5D90769F-4801-4A91-9126-6BB703BB902D}" presName="connectorText" presStyleLbl="sibTrans2D1" presStyleIdx="1" presStyleCnt="3"/>
      <dgm:spPr/>
      <dgm:t>
        <a:bodyPr/>
        <a:lstStyle/>
        <a:p>
          <a:endParaRPr lang="it-IT"/>
        </a:p>
      </dgm:t>
    </dgm:pt>
    <dgm:pt modelId="{F58E69AC-4E78-4A9C-930A-0800CF4D93FE}" type="pres">
      <dgm:prSet presAssocID="{B580FFF4-8131-4549-9007-503F4B802F77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462F5F50-078A-4016-B636-AB5AE529FC75}" type="pres">
      <dgm:prSet presAssocID="{DA970829-A72A-4EFA-BC97-53644C6BBD7E}" presName="sibTrans" presStyleLbl="sibTrans2D1" presStyleIdx="2" presStyleCnt="3"/>
      <dgm:spPr/>
      <dgm:t>
        <a:bodyPr/>
        <a:lstStyle/>
        <a:p>
          <a:endParaRPr lang="it-IT"/>
        </a:p>
      </dgm:t>
    </dgm:pt>
    <dgm:pt modelId="{2E6414C9-6CAE-4DDF-8307-DDD5942B8485}" type="pres">
      <dgm:prSet presAssocID="{DA970829-A72A-4EFA-BC97-53644C6BBD7E}" presName="connectorText" presStyleLbl="sibTrans2D1" presStyleIdx="2" presStyleCnt="3"/>
      <dgm:spPr/>
      <dgm:t>
        <a:bodyPr/>
        <a:lstStyle/>
        <a:p>
          <a:endParaRPr lang="it-IT"/>
        </a:p>
      </dgm:t>
    </dgm:pt>
  </dgm:ptLst>
  <dgm:cxnLst>
    <dgm:cxn modelId="{EB020466-59FF-44FA-86F8-EB389851E04E}" type="presOf" srcId="{6AD44983-A1D0-44CF-84A3-210CE67BA417}" destId="{69E370E5-708B-41B4-8A85-F78D022E438B}" srcOrd="1" destOrd="0" presId="urn:microsoft.com/office/officeart/2005/8/layout/cycle7"/>
    <dgm:cxn modelId="{ACEB8445-4E4F-4C0B-9107-DAA82AA41FA3}" srcId="{2E031FA1-2758-4D9D-873A-82C71B676738}" destId="{9A2D2A8E-D838-4DB0-8429-D32BFB6A4521}" srcOrd="0" destOrd="0" parTransId="{D2B136DF-9FE9-4E70-86E7-AB39E040ED15}" sibTransId="{6AD44983-A1D0-44CF-84A3-210CE67BA417}"/>
    <dgm:cxn modelId="{3DE8101A-0363-481F-BF63-F2DA4EFC0B9E}" type="presOf" srcId="{5D90769F-4801-4A91-9126-6BB703BB902D}" destId="{8C82EF5D-73A7-40AC-996E-BAACDB5075A2}" srcOrd="1" destOrd="0" presId="urn:microsoft.com/office/officeart/2005/8/layout/cycle7"/>
    <dgm:cxn modelId="{7D33660A-EEC4-4C56-AA9E-7046C3278F44}" srcId="{2E031FA1-2758-4D9D-873A-82C71B676738}" destId="{B580FFF4-8131-4549-9007-503F4B802F77}" srcOrd="2" destOrd="0" parTransId="{8AB4749A-EDFC-4F24-A492-3AF393C2B411}" sibTransId="{DA970829-A72A-4EFA-BC97-53644C6BBD7E}"/>
    <dgm:cxn modelId="{7B28974F-85D2-49B4-9479-46210C747741}" type="presOf" srcId="{8EC060CB-CF21-4CEC-881A-5139FAAD64CD}" destId="{D4156DA7-60C0-42DD-9948-27F575C295CD}" srcOrd="0" destOrd="0" presId="urn:microsoft.com/office/officeart/2005/8/layout/cycle7"/>
    <dgm:cxn modelId="{CCC1FCBB-C69C-445B-AEF4-31593ED0445F}" type="presOf" srcId="{5D90769F-4801-4A91-9126-6BB703BB902D}" destId="{66495F0C-7B3D-4BFA-8941-CAECC797867E}" srcOrd="0" destOrd="0" presId="urn:microsoft.com/office/officeart/2005/8/layout/cycle7"/>
    <dgm:cxn modelId="{5AD2DA2B-24D9-45EA-AA52-3F8E7028D254}" srcId="{2E031FA1-2758-4D9D-873A-82C71B676738}" destId="{8EC060CB-CF21-4CEC-881A-5139FAAD64CD}" srcOrd="1" destOrd="0" parTransId="{BBCFF4F8-11A5-4DA3-9347-C41FA6AB9EB9}" sibTransId="{5D90769F-4801-4A91-9126-6BB703BB902D}"/>
    <dgm:cxn modelId="{143EA7C5-F6F7-4D60-BD30-8240B43F4A2A}" type="presOf" srcId="{6AD44983-A1D0-44CF-84A3-210CE67BA417}" destId="{AD40A94F-D05A-46C0-9A2F-6C057B52013C}" srcOrd="0" destOrd="0" presId="urn:microsoft.com/office/officeart/2005/8/layout/cycle7"/>
    <dgm:cxn modelId="{A827EA22-7F51-4EAF-B046-F56D1371807F}" type="presOf" srcId="{DA970829-A72A-4EFA-BC97-53644C6BBD7E}" destId="{2E6414C9-6CAE-4DDF-8307-DDD5942B8485}" srcOrd="1" destOrd="0" presId="urn:microsoft.com/office/officeart/2005/8/layout/cycle7"/>
    <dgm:cxn modelId="{103BFE3E-3EF5-4248-9819-852D56051EBF}" type="presOf" srcId="{DA970829-A72A-4EFA-BC97-53644C6BBD7E}" destId="{462F5F50-078A-4016-B636-AB5AE529FC75}" srcOrd="0" destOrd="0" presId="urn:microsoft.com/office/officeart/2005/8/layout/cycle7"/>
    <dgm:cxn modelId="{D268987B-F2A6-48A5-9745-028583FF4587}" type="presOf" srcId="{B580FFF4-8131-4549-9007-503F4B802F77}" destId="{F58E69AC-4E78-4A9C-930A-0800CF4D93FE}" srcOrd="0" destOrd="0" presId="urn:microsoft.com/office/officeart/2005/8/layout/cycle7"/>
    <dgm:cxn modelId="{2AEECEE5-FFD1-4CD6-B07E-3A2A81DD989E}" type="presOf" srcId="{9A2D2A8E-D838-4DB0-8429-D32BFB6A4521}" destId="{013CD913-876B-4395-8ECF-F39754FFFFBA}" srcOrd="0" destOrd="0" presId="urn:microsoft.com/office/officeart/2005/8/layout/cycle7"/>
    <dgm:cxn modelId="{D3C4B03F-7241-4613-AA9F-852303520445}" type="presOf" srcId="{2E031FA1-2758-4D9D-873A-82C71B676738}" destId="{DC334B81-C40A-4D20-8CFE-B9EB5BCCF426}" srcOrd="0" destOrd="0" presId="urn:microsoft.com/office/officeart/2005/8/layout/cycle7"/>
    <dgm:cxn modelId="{ECDD0515-9319-4399-8CEB-9A965469DA47}" type="presParOf" srcId="{DC334B81-C40A-4D20-8CFE-B9EB5BCCF426}" destId="{013CD913-876B-4395-8ECF-F39754FFFFBA}" srcOrd="0" destOrd="0" presId="urn:microsoft.com/office/officeart/2005/8/layout/cycle7"/>
    <dgm:cxn modelId="{8850D452-3C23-4C5F-9BF0-9C2E141DEF48}" type="presParOf" srcId="{DC334B81-C40A-4D20-8CFE-B9EB5BCCF426}" destId="{AD40A94F-D05A-46C0-9A2F-6C057B52013C}" srcOrd="1" destOrd="0" presId="urn:microsoft.com/office/officeart/2005/8/layout/cycle7"/>
    <dgm:cxn modelId="{58F3A621-2715-4986-AE28-D7B263B0ECE0}" type="presParOf" srcId="{AD40A94F-D05A-46C0-9A2F-6C057B52013C}" destId="{69E370E5-708B-41B4-8A85-F78D022E438B}" srcOrd="0" destOrd="0" presId="urn:microsoft.com/office/officeart/2005/8/layout/cycle7"/>
    <dgm:cxn modelId="{57C5051D-214D-4A55-A429-FB25E0D96DD1}" type="presParOf" srcId="{DC334B81-C40A-4D20-8CFE-B9EB5BCCF426}" destId="{D4156DA7-60C0-42DD-9948-27F575C295CD}" srcOrd="2" destOrd="0" presId="urn:microsoft.com/office/officeart/2005/8/layout/cycle7"/>
    <dgm:cxn modelId="{D7FE07E0-C53F-4975-819D-201C75B9A35B}" type="presParOf" srcId="{DC334B81-C40A-4D20-8CFE-B9EB5BCCF426}" destId="{66495F0C-7B3D-4BFA-8941-CAECC797867E}" srcOrd="3" destOrd="0" presId="urn:microsoft.com/office/officeart/2005/8/layout/cycle7"/>
    <dgm:cxn modelId="{4A64CC1D-B730-4467-8F7A-BA5BD82391E2}" type="presParOf" srcId="{66495F0C-7B3D-4BFA-8941-CAECC797867E}" destId="{8C82EF5D-73A7-40AC-996E-BAACDB5075A2}" srcOrd="0" destOrd="0" presId="urn:microsoft.com/office/officeart/2005/8/layout/cycle7"/>
    <dgm:cxn modelId="{E5BDF085-F9F0-4186-8B8A-D1DC8151B327}" type="presParOf" srcId="{DC334B81-C40A-4D20-8CFE-B9EB5BCCF426}" destId="{F58E69AC-4E78-4A9C-930A-0800CF4D93FE}" srcOrd="4" destOrd="0" presId="urn:microsoft.com/office/officeart/2005/8/layout/cycle7"/>
    <dgm:cxn modelId="{42E5F907-BB23-4E9A-815E-368EB2FE1CAB}" type="presParOf" srcId="{DC334B81-C40A-4D20-8CFE-B9EB5BCCF426}" destId="{462F5F50-078A-4016-B636-AB5AE529FC75}" srcOrd="5" destOrd="0" presId="urn:microsoft.com/office/officeart/2005/8/layout/cycle7"/>
    <dgm:cxn modelId="{69A1740D-FD8E-45C5-BE9C-90C27F8E9BA4}" type="presParOf" srcId="{462F5F50-078A-4016-B636-AB5AE529FC75}" destId="{2E6414C9-6CAE-4DDF-8307-DDD5942B8485}" srcOrd="0" destOrd="0" presId="urn:microsoft.com/office/officeart/2005/8/layout/cycle7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77FA371-9D2E-4E3E-A217-0FAEDEA4F36A}" type="doc">
      <dgm:prSet loTypeId="urn:microsoft.com/office/officeart/2005/8/layout/cycle7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810DDA64-CC92-48F0-9BAF-D20E44A18816}">
      <dgm:prSet phldrT="[Testo]"/>
      <dgm:spPr/>
      <dgm:t>
        <a:bodyPr/>
        <a:lstStyle/>
        <a:p>
          <a:r>
            <a:rPr lang="it-IT" dirty="0" smtClean="0"/>
            <a:t>Lettura dei suoni – intercultura - discriminazione</a:t>
          </a:r>
          <a:endParaRPr lang="it-IT" dirty="0"/>
        </a:p>
      </dgm:t>
    </dgm:pt>
    <dgm:pt modelId="{032208BE-F848-45DA-84FF-56C0F3548C5A}" type="parTrans" cxnId="{CFE031C0-C3D5-4DED-813A-A5A83DDDEF27}">
      <dgm:prSet/>
      <dgm:spPr/>
      <dgm:t>
        <a:bodyPr/>
        <a:lstStyle/>
        <a:p>
          <a:endParaRPr lang="it-IT"/>
        </a:p>
      </dgm:t>
    </dgm:pt>
    <dgm:pt modelId="{C271A394-FB59-4CA9-BECB-938FC05EB986}" type="sibTrans" cxnId="{CFE031C0-C3D5-4DED-813A-A5A83DDDEF27}">
      <dgm:prSet/>
      <dgm:spPr/>
      <dgm:t>
        <a:bodyPr/>
        <a:lstStyle/>
        <a:p>
          <a:endParaRPr lang="it-IT"/>
        </a:p>
      </dgm:t>
    </dgm:pt>
    <dgm:pt modelId="{F63DC0CF-5DB7-4093-A608-0DBDEE24656D}">
      <dgm:prSet phldrT="[Testo]"/>
      <dgm:spPr/>
      <dgm:t>
        <a:bodyPr/>
        <a:lstStyle/>
        <a:p>
          <a:r>
            <a:rPr lang="it-IT" dirty="0" err="1" smtClean="0"/>
            <a:t>Power</a:t>
          </a:r>
          <a:r>
            <a:rPr lang="it-IT" dirty="0" smtClean="0"/>
            <a:t> Point  -scuola primaria e secondaria di I grado</a:t>
          </a:r>
          <a:endParaRPr lang="it-IT" dirty="0"/>
        </a:p>
      </dgm:t>
    </dgm:pt>
    <dgm:pt modelId="{2EFD6C6E-EB0C-4C75-BE33-003E69F48469}" type="parTrans" cxnId="{C3DCEED3-7D53-4E33-BEDD-1F30375F95CE}">
      <dgm:prSet/>
      <dgm:spPr/>
      <dgm:t>
        <a:bodyPr/>
        <a:lstStyle/>
        <a:p>
          <a:endParaRPr lang="it-IT"/>
        </a:p>
      </dgm:t>
    </dgm:pt>
    <dgm:pt modelId="{3D4E2E8B-D1ED-47DC-BCF4-8A3CDBBC6F42}" type="sibTrans" cxnId="{C3DCEED3-7D53-4E33-BEDD-1F30375F95CE}">
      <dgm:prSet/>
      <dgm:spPr/>
      <dgm:t>
        <a:bodyPr/>
        <a:lstStyle/>
        <a:p>
          <a:endParaRPr lang="it-IT"/>
        </a:p>
      </dgm:t>
    </dgm:pt>
    <dgm:pt modelId="{4CF4EEAC-E7FC-4B8D-8BF2-83DA302AE906}">
      <dgm:prSet/>
      <dgm:spPr/>
      <dgm:t>
        <a:bodyPr/>
        <a:lstStyle/>
        <a:p>
          <a:r>
            <a:rPr lang="it-IT" dirty="0" smtClean="0"/>
            <a:t>Acquisizione tecniche artigianali</a:t>
          </a:r>
          <a:endParaRPr lang="it-IT" dirty="0"/>
        </a:p>
      </dgm:t>
    </dgm:pt>
    <dgm:pt modelId="{957C2FA2-BDEC-4D4F-AACC-6EDBDABB8341}" type="parTrans" cxnId="{94D8A672-BED4-49D9-9FBB-0472B8191443}">
      <dgm:prSet/>
      <dgm:spPr/>
      <dgm:t>
        <a:bodyPr/>
        <a:lstStyle/>
        <a:p>
          <a:endParaRPr lang="it-IT"/>
        </a:p>
      </dgm:t>
    </dgm:pt>
    <dgm:pt modelId="{EA11C406-1CC1-4684-AB1B-8800B5BED5E9}" type="sibTrans" cxnId="{94D8A672-BED4-49D9-9FBB-0472B8191443}">
      <dgm:prSet/>
      <dgm:spPr/>
      <dgm:t>
        <a:bodyPr/>
        <a:lstStyle/>
        <a:p>
          <a:endParaRPr lang="it-IT"/>
        </a:p>
      </dgm:t>
    </dgm:pt>
    <dgm:pt modelId="{FBC8A805-A106-42D0-81AC-1F547123A5BE}" type="pres">
      <dgm:prSet presAssocID="{177FA371-9D2E-4E3E-A217-0FAEDEA4F36A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6CE3C37D-FC2C-43A8-BED6-4A3FB49C87E4}" type="pres">
      <dgm:prSet presAssocID="{810DDA64-CC92-48F0-9BAF-D20E44A18816}" presName="node" presStyleLbl="node1" presStyleIdx="0" presStyleCnt="3" custRadScaleRad="124527" custRadScaleInc="78609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05DF2DDE-EB85-4BD6-9D30-89504489F1E6}" type="pres">
      <dgm:prSet presAssocID="{C271A394-FB59-4CA9-BECB-938FC05EB986}" presName="sibTrans" presStyleLbl="sibTrans2D1" presStyleIdx="0" presStyleCnt="3"/>
      <dgm:spPr/>
      <dgm:t>
        <a:bodyPr/>
        <a:lstStyle/>
        <a:p>
          <a:endParaRPr lang="it-IT"/>
        </a:p>
      </dgm:t>
    </dgm:pt>
    <dgm:pt modelId="{79051C6E-3EB8-44FD-8257-23BCEA9FB0E2}" type="pres">
      <dgm:prSet presAssocID="{C271A394-FB59-4CA9-BECB-938FC05EB986}" presName="connectorText" presStyleLbl="sibTrans2D1" presStyleIdx="0" presStyleCnt="3"/>
      <dgm:spPr/>
      <dgm:t>
        <a:bodyPr/>
        <a:lstStyle/>
        <a:p>
          <a:endParaRPr lang="it-IT"/>
        </a:p>
      </dgm:t>
    </dgm:pt>
    <dgm:pt modelId="{727D7674-A6E5-4C30-85BB-E09D09108EB5}" type="pres">
      <dgm:prSet presAssocID="{4CF4EEAC-E7FC-4B8D-8BF2-83DA302AE906}" presName="node" presStyleLbl="node1" presStyleIdx="1" presStyleCnt="3" custScaleX="164189" custScaleY="89251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10301AEF-395B-4C73-9376-3AA4777AE599}" type="pres">
      <dgm:prSet presAssocID="{EA11C406-1CC1-4684-AB1B-8800B5BED5E9}" presName="sibTrans" presStyleLbl="sibTrans2D1" presStyleIdx="1" presStyleCnt="3"/>
      <dgm:spPr/>
      <dgm:t>
        <a:bodyPr/>
        <a:lstStyle/>
        <a:p>
          <a:endParaRPr lang="it-IT"/>
        </a:p>
      </dgm:t>
    </dgm:pt>
    <dgm:pt modelId="{7CA563A6-8C95-4482-8998-AA0DD832F806}" type="pres">
      <dgm:prSet presAssocID="{EA11C406-1CC1-4684-AB1B-8800B5BED5E9}" presName="connectorText" presStyleLbl="sibTrans2D1" presStyleIdx="1" presStyleCnt="3"/>
      <dgm:spPr/>
      <dgm:t>
        <a:bodyPr/>
        <a:lstStyle/>
        <a:p>
          <a:endParaRPr lang="it-IT"/>
        </a:p>
      </dgm:t>
    </dgm:pt>
    <dgm:pt modelId="{AB9F8AF8-D176-4DC2-A12C-C0EBE469BF34}" type="pres">
      <dgm:prSet presAssocID="{F63DC0CF-5DB7-4093-A608-0DBDEE24656D}" presName="node" presStyleLbl="node1" presStyleIdx="2" presStyleCnt="3" custRadScaleRad="77752" custRadScaleInc="96949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9DE5647F-EE90-47B2-A9FA-38E277494EE8}" type="pres">
      <dgm:prSet presAssocID="{3D4E2E8B-D1ED-47DC-BCF4-8A3CDBBC6F42}" presName="sibTrans" presStyleLbl="sibTrans2D1" presStyleIdx="2" presStyleCnt="3"/>
      <dgm:spPr/>
      <dgm:t>
        <a:bodyPr/>
        <a:lstStyle/>
        <a:p>
          <a:endParaRPr lang="it-IT"/>
        </a:p>
      </dgm:t>
    </dgm:pt>
    <dgm:pt modelId="{D1BF30DB-9FDA-4897-B0DB-D0D09D0E54B2}" type="pres">
      <dgm:prSet presAssocID="{3D4E2E8B-D1ED-47DC-BCF4-8A3CDBBC6F42}" presName="connectorText" presStyleLbl="sibTrans2D1" presStyleIdx="2" presStyleCnt="3"/>
      <dgm:spPr/>
      <dgm:t>
        <a:bodyPr/>
        <a:lstStyle/>
        <a:p>
          <a:endParaRPr lang="it-IT"/>
        </a:p>
      </dgm:t>
    </dgm:pt>
  </dgm:ptLst>
  <dgm:cxnLst>
    <dgm:cxn modelId="{0D640A35-6A2C-432B-922D-F761EB1A254D}" type="presOf" srcId="{EA11C406-1CC1-4684-AB1B-8800B5BED5E9}" destId="{10301AEF-395B-4C73-9376-3AA4777AE599}" srcOrd="0" destOrd="0" presId="urn:microsoft.com/office/officeart/2005/8/layout/cycle7"/>
    <dgm:cxn modelId="{46D015B3-6880-4B33-BE12-575BB5B745DE}" type="presOf" srcId="{4CF4EEAC-E7FC-4B8D-8BF2-83DA302AE906}" destId="{727D7674-A6E5-4C30-85BB-E09D09108EB5}" srcOrd="0" destOrd="0" presId="urn:microsoft.com/office/officeart/2005/8/layout/cycle7"/>
    <dgm:cxn modelId="{7287A658-F03D-4BD7-9DBF-295561DE11B8}" type="presOf" srcId="{C271A394-FB59-4CA9-BECB-938FC05EB986}" destId="{05DF2DDE-EB85-4BD6-9D30-89504489F1E6}" srcOrd="0" destOrd="0" presId="urn:microsoft.com/office/officeart/2005/8/layout/cycle7"/>
    <dgm:cxn modelId="{C3DCEED3-7D53-4E33-BEDD-1F30375F95CE}" srcId="{177FA371-9D2E-4E3E-A217-0FAEDEA4F36A}" destId="{F63DC0CF-5DB7-4093-A608-0DBDEE24656D}" srcOrd="2" destOrd="0" parTransId="{2EFD6C6E-EB0C-4C75-BE33-003E69F48469}" sibTransId="{3D4E2E8B-D1ED-47DC-BCF4-8A3CDBBC6F42}"/>
    <dgm:cxn modelId="{2270F8D3-CFED-4233-9B5E-BFB2B9F97C1A}" type="presOf" srcId="{810DDA64-CC92-48F0-9BAF-D20E44A18816}" destId="{6CE3C37D-FC2C-43A8-BED6-4A3FB49C87E4}" srcOrd="0" destOrd="0" presId="urn:microsoft.com/office/officeart/2005/8/layout/cycle7"/>
    <dgm:cxn modelId="{07CF08E7-2984-4AF9-9255-CBF638B4DB45}" type="presOf" srcId="{3D4E2E8B-D1ED-47DC-BCF4-8A3CDBBC6F42}" destId="{D1BF30DB-9FDA-4897-B0DB-D0D09D0E54B2}" srcOrd="1" destOrd="0" presId="urn:microsoft.com/office/officeart/2005/8/layout/cycle7"/>
    <dgm:cxn modelId="{8D935789-7AEA-4D8E-81F0-B0FB39325952}" type="presOf" srcId="{EA11C406-1CC1-4684-AB1B-8800B5BED5E9}" destId="{7CA563A6-8C95-4482-8998-AA0DD832F806}" srcOrd="1" destOrd="0" presId="urn:microsoft.com/office/officeart/2005/8/layout/cycle7"/>
    <dgm:cxn modelId="{CFE031C0-C3D5-4DED-813A-A5A83DDDEF27}" srcId="{177FA371-9D2E-4E3E-A217-0FAEDEA4F36A}" destId="{810DDA64-CC92-48F0-9BAF-D20E44A18816}" srcOrd="0" destOrd="0" parTransId="{032208BE-F848-45DA-84FF-56C0F3548C5A}" sibTransId="{C271A394-FB59-4CA9-BECB-938FC05EB986}"/>
    <dgm:cxn modelId="{3194F185-D21C-459A-A649-79F4E1B9AB5E}" type="presOf" srcId="{177FA371-9D2E-4E3E-A217-0FAEDEA4F36A}" destId="{FBC8A805-A106-42D0-81AC-1F547123A5BE}" srcOrd="0" destOrd="0" presId="urn:microsoft.com/office/officeart/2005/8/layout/cycle7"/>
    <dgm:cxn modelId="{013FE24F-6DA8-434C-805C-E925FB2AF8E2}" type="presOf" srcId="{F63DC0CF-5DB7-4093-A608-0DBDEE24656D}" destId="{AB9F8AF8-D176-4DC2-A12C-C0EBE469BF34}" srcOrd="0" destOrd="0" presId="urn:microsoft.com/office/officeart/2005/8/layout/cycle7"/>
    <dgm:cxn modelId="{B3FD0D72-8EE4-456B-81AE-8C032DD5C37D}" type="presOf" srcId="{C271A394-FB59-4CA9-BECB-938FC05EB986}" destId="{79051C6E-3EB8-44FD-8257-23BCEA9FB0E2}" srcOrd="1" destOrd="0" presId="urn:microsoft.com/office/officeart/2005/8/layout/cycle7"/>
    <dgm:cxn modelId="{94D8A672-BED4-49D9-9FBB-0472B8191443}" srcId="{177FA371-9D2E-4E3E-A217-0FAEDEA4F36A}" destId="{4CF4EEAC-E7FC-4B8D-8BF2-83DA302AE906}" srcOrd="1" destOrd="0" parTransId="{957C2FA2-BDEC-4D4F-AACC-6EDBDABB8341}" sibTransId="{EA11C406-1CC1-4684-AB1B-8800B5BED5E9}"/>
    <dgm:cxn modelId="{B77E7609-EC05-4000-A1EE-5102CE60483E}" type="presOf" srcId="{3D4E2E8B-D1ED-47DC-BCF4-8A3CDBBC6F42}" destId="{9DE5647F-EE90-47B2-A9FA-38E277494EE8}" srcOrd="0" destOrd="0" presId="urn:microsoft.com/office/officeart/2005/8/layout/cycle7"/>
    <dgm:cxn modelId="{6BD3CA6D-97AA-42A5-9BD1-D28BE719FC27}" type="presParOf" srcId="{FBC8A805-A106-42D0-81AC-1F547123A5BE}" destId="{6CE3C37D-FC2C-43A8-BED6-4A3FB49C87E4}" srcOrd="0" destOrd="0" presId="urn:microsoft.com/office/officeart/2005/8/layout/cycle7"/>
    <dgm:cxn modelId="{884C5C4B-0FE7-4399-A729-3A8BD351ED58}" type="presParOf" srcId="{FBC8A805-A106-42D0-81AC-1F547123A5BE}" destId="{05DF2DDE-EB85-4BD6-9D30-89504489F1E6}" srcOrd="1" destOrd="0" presId="urn:microsoft.com/office/officeart/2005/8/layout/cycle7"/>
    <dgm:cxn modelId="{485E7520-8173-439F-9A55-2A2ED39FE1CF}" type="presParOf" srcId="{05DF2DDE-EB85-4BD6-9D30-89504489F1E6}" destId="{79051C6E-3EB8-44FD-8257-23BCEA9FB0E2}" srcOrd="0" destOrd="0" presId="urn:microsoft.com/office/officeart/2005/8/layout/cycle7"/>
    <dgm:cxn modelId="{8C51216B-1706-42CF-BA1D-D1685D45DB9F}" type="presParOf" srcId="{FBC8A805-A106-42D0-81AC-1F547123A5BE}" destId="{727D7674-A6E5-4C30-85BB-E09D09108EB5}" srcOrd="2" destOrd="0" presId="urn:microsoft.com/office/officeart/2005/8/layout/cycle7"/>
    <dgm:cxn modelId="{6E3C8280-AB87-4DE3-9BE5-7C49F57E8113}" type="presParOf" srcId="{FBC8A805-A106-42D0-81AC-1F547123A5BE}" destId="{10301AEF-395B-4C73-9376-3AA4777AE599}" srcOrd="3" destOrd="0" presId="urn:microsoft.com/office/officeart/2005/8/layout/cycle7"/>
    <dgm:cxn modelId="{622C1844-2238-4DD2-89DF-05B91B48624D}" type="presParOf" srcId="{10301AEF-395B-4C73-9376-3AA4777AE599}" destId="{7CA563A6-8C95-4482-8998-AA0DD832F806}" srcOrd="0" destOrd="0" presId="urn:microsoft.com/office/officeart/2005/8/layout/cycle7"/>
    <dgm:cxn modelId="{C63EFFAC-D450-4B8C-B46B-ADC5804E24DF}" type="presParOf" srcId="{FBC8A805-A106-42D0-81AC-1F547123A5BE}" destId="{AB9F8AF8-D176-4DC2-A12C-C0EBE469BF34}" srcOrd="4" destOrd="0" presId="urn:microsoft.com/office/officeart/2005/8/layout/cycle7"/>
    <dgm:cxn modelId="{684558BA-DF62-4823-9E38-DD3EEB339EED}" type="presParOf" srcId="{FBC8A805-A106-42D0-81AC-1F547123A5BE}" destId="{9DE5647F-EE90-47B2-A9FA-38E277494EE8}" srcOrd="5" destOrd="0" presId="urn:microsoft.com/office/officeart/2005/8/layout/cycle7"/>
    <dgm:cxn modelId="{3E753BF4-EC64-474B-A945-023A683806BC}" type="presParOf" srcId="{9DE5647F-EE90-47B2-A9FA-38E277494EE8}" destId="{D1BF30DB-9FDA-4897-B0DB-D0D09D0E54B2}" srcOrd="0" destOrd="0" presId="urn:microsoft.com/office/officeart/2005/8/layout/cycle7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3DE4034-514C-4B9E-BC1D-A4D30A2AD9BC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22FE58C1-D42A-4E03-9164-4A26430D55E1}">
      <dgm:prSet phldrT="[Testo]"/>
      <dgm:spPr/>
      <dgm:t>
        <a:bodyPr/>
        <a:lstStyle/>
        <a:p>
          <a:r>
            <a:rPr lang="it-IT" dirty="0" smtClean="0"/>
            <a:t>Manualità</a:t>
          </a:r>
          <a:endParaRPr lang="it-IT" dirty="0"/>
        </a:p>
      </dgm:t>
    </dgm:pt>
    <dgm:pt modelId="{0C5D7EC0-2C3D-4B18-BCE3-C6CFD0FC29EE}" type="parTrans" cxnId="{142D8E50-E122-4AB6-820F-ECE83AC26124}">
      <dgm:prSet/>
      <dgm:spPr/>
      <dgm:t>
        <a:bodyPr/>
        <a:lstStyle/>
        <a:p>
          <a:endParaRPr lang="it-IT"/>
        </a:p>
      </dgm:t>
    </dgm:pt>
    <dgm:pt modelId="{2A54BFBE-8C6A-444A-B6CB-25BBD77E4230}" type="sibTrans" cxnId="{142D8E50-E122-4AB6-820F-ECE83AC26124}">
      <dgm:prSet/>
      <dgm:spPr/>
      <dgm:t>
        <a:bodyPr/>
        <a:lstStyle/>
        <a:p>
          <a:endParaRPr lang="it-IT"/>
        </a:p>
      </dgm:t>
    </dgm:pt>
    <dgm:pt modelId="{1365BA36-067C-4177-B703-5D44BDDE7F7C}">
      <dgm:prSet phldrT="[Testo]"/>
      <dgm:spPr/>
      <dgm:t>
        <a:bodyPr/>
        <a:lstStyle/>
        <a:p>
          <a:r>
            <a:rPr lang="it-IT" dirty="0" smtClean="0"/>
            <a:t>Sviluppo delle capacità manuali</a:t>
          </a:r>
          <a:endParaRPr lang="it-IT" dirty="0"/>
        </a:p>
      </dgm:t>
    </dgm:pt>
    <dgm:pt modelId="{0852CD49-B52A-4123-9A98-874B1339380F}" type="parTrans" cxnId="{D377AC23-3983-471B-9481-99D4FCC5DCEF}">
      <dgm:prSet/>
      <dgm:spPr/>
      <dgm:t>
        <a:bodyPr/>
        <a:lstStyle/>
        <a:p>
          <a:endParaRPr lang="it-IT"/>
        </a:p>
      </dgm:t>
    </dgm:pt>
    <dgm:pt modelId="{24590699-FCDA-4B71-AA03-F225C75CC7EF}" type="sibTrans" cxnId="{D377AC23-3983-471B-9481-99D4FCC5DCEF}">
      <dgm:prSet/>
      <dgm:spPr/>
      <dgm:t>
        <a:bodyPr/>
        <a:lstStyle/>
        <a:p>
          <a:endParaRPr lang="it-IT"/>
        </a:p>
      </dgm:t>
    </dgm:pt>
    <dgm:pt modelId="{37243FF0-32F8-4AAA-ACB4-08D00DAA3C90}">
      <dgm:prSet phldrT="[Testo]"/>
      <dgm:spPr/>
      <dgm:t>
        <a:bodyPr/>
        <a:lstStyle/>
        <a:p>
          <a:r>
            <a:rPr lang="it-IT" dirty="0" smtClean="0"/>
            <a:t>Acquisizione di tecniche artigianali </a:t>
          </a:r>
          <a:endParaRPr lang="it-IT" dirty="0"/>
        </a:p>
      </dgm:t>
    </dgm:pt>
    <dgm:pt modelId="{8A88EEF0-DAF7-475F-B9FE-46CA487879BF}" type="parTrans" cxnId="{EF18E982-EA8F-4827-B74E-D21FA4893B17}">
      <dgm:prSet/>
      <dgm:spPr/>
      <dgm:t>
        <a:bodyPr/>
        <a:lstStyle/>
        <a:p>
          <a:endParaRPr lang="it-IT"/>
        </a:p>
      </dgm:t>
    </dgm:pt>
    <dgm:pt modelId="{F5607C4B-3653-4E1A-8968-129A8E441B31}" type="sibTrans" cxnId="{EF18E982-EA8F-4827-B74E-D21FA4893B17}">
      <dgm:prSet/>
      <dgm:spPr/>
      <dgm:t>
        <a:bodyPr/>
        <a:lstStyle/>
        <a:p>
          <a:endParaRPr lang="it-IT"/>
        </a:p>
      </dgm:t>
    </dgm:pt>
    <dgm:pt modelId="{A10754D4-DB9B-4956-8C24-0DE869F67B9E}">
      <dgm:prSet phldrT="[Testo]"/>
      <dgm:spPr/>
      <dgm:t>
        <a:bodyPr/>
        <a:lstStyle/>
        <a:p>
          <a:r>
            <a:rPr lang="it-IT" dirty="0" smtClean="0"/>
            <a:t>Realizzazione personalizzate dei manufatti ed esposizione</a:t>
          </a:r>
          <a:endParaRPr lang="it-IT" dirty="0"/>
        </a:p>
      </dgm:t>
    </dgm:pt>
    <dgm:pt modelId="{9D2B1A30-1B57-4E6F-978E-3BB7146A2AC0}" type="parTrans" cxnId="{4FDD649D-2BB6-4488-A142-65DC2D506A10}">
      <dgm:prSet/>
      <dgm:spPr/>
      <dgm:t>
        <a:bodyPr/>
        <a:lstStyle/>
        <a:p>
          <a:endParaRPr lang="it-IT"/>
        </a:p>
      </dgm:t>
    </dgm:pt>
    <dgm:pt modelId="{1939FEA6-439F-4C9F-A7D7-B4EE32AE493D}" type="sibTrans" cxnId="{4FDD649D-2BB6-4488-A142-65DC2D506A10}">
      <dgm:prSet/>
      <dgm:spPr/>
      <dgm:t>
        <a:bodyPr/>
        <a:lstStyle/>
        <a:p>
          <a:endParaRPr lang="it-IT"/>
        </a:p>
      </dgm:t>
    </dgm:pt>
    <dgm:pt modelId="{66AF9113-1E88-4BD1-811E-FD51E3F1384B}" type="pres">
      <dgm:prSet presAssocID="{A3DE4034-514C-4B9E-BC1D-A4D30A2AD9BC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0ECC5014-BAE6-4705-9428-233AD6A6A7E3}" type="pres">
      <dgm:prSet presAssocID="{22FE58C1-D42A-4E03-9164-4A26430D55E1}" presName="centerShape" presStyleLbl="node0" presStyleIdx="0" presStyleCnt="1"/>
      <dgm:spPr/>
      <dgm:t>
        <a:bodyPr/>
        <a:lstStyle/>
        <a:p>
          <a:endParaRPr lang="it-IT"/>
        </a:p>
      </dgm:t>
    </dgm:pt>
    <dgm:pt modelId="{A6C15A23-A3AB-4ACA-9552-FB9A2229323B}" type="pres">
      <dgm:prSet presAssocID="{0852CD49-B52A-4123-9A98-874B1339380F}" presName="parTrans" presStyleLbl="bgSibTrans2D1" presStyleIdx="0" presStyleCnt="3"/>
      <dgm:spPr/>
      <dgm:t>
        <a:bodyPr/>
        <a:lstStyle/>
        <a:p>
          <a:endParaRPr lang="it-IT"/>
        </a:p>
      </dgm:t>
    </dgm:pt>
    <dgm:pt modelId="{CBE618FE-550C-456E-93EE-4B4328CEDCCF}" type="pres">
      <dgm:prSet presAssocID="{1365BA36-067C-4177-B703-5D44BDDE7F7C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FB1748AF-571E-4E76-B2E5-8152059FE91B}" type="pres">
      <dgm:prSet presAssocID="{8A88EEF0-DAF7-475F-B9FE-46CA487879BF}" presName="parTrans" presStyleLbl="bgSibTrans2D1" presStyleIdx="1" presStyleCnt="3"/>
      <dgm:spPr/>
      <dgm:t>
        <a:bodyPr/>
        <a:lstStyle/>
        <a:p>
          <a:endParaRPr lang="it-IT"/>
        </a:p>
      </dgm:t>
    </dgm:pt>
    <dgm:pt modelId="{E6FA51DB-8974-419D-9C2E-3AEC1A5172FA}" type="pres">
      <dgm:prSet presAssocID="{37243FF0-32F8-4AAA-ACB4-08D00DAA3C90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CA4DF0F2-6CCE-4636-9198-88486E6A37F1}" type="pres">
      <dgm:prSet presAssocID="{9D2B1A30-1B57-4E6F-978E-3BB7146A2AC0}" presName="parTrans" presStyleLbl="bgSibTrans2D1" presStyleIdx="2" presStyleCnt="3"/>
      <dgm:spPr/>
      <dgm:t>
        <a:bodyPr/>
        <a:lstStyle/>
        <a:p>
          <a:endParaRPr lang="it-IT"/>
        </a:p>
      </dgm:t>
    </dgm:pt>
    <dgm:pt modelId="{7814A0EB-48BA-42EB-8279-EDF1F51B146C}" type="pres">
      <dgm:prSet presAssocID="{A10754D4-DB9B-4956-8C24-0DE869F67B9E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EF18E982-EA8F-4827-B74E-D21FA4893B17}" srcId="{22FE58C1-D42A-4E03-9164-4A26430D55E1}" destId="{37243FF0-32F8-4AAA-ACB4-08D00DAA3C90}" srcOrd="1" destOrd="0" parTransId="{8A88EEF0-DAF7-475F-B9FE-46CA487879BF}" sibTransId="{F5607C4B-3653-4E1A-8968-129A8E441B31}"/>
    <dgm:cxn modelId="{4FDD649D-2BB6-4488-A142-65DC2D506A10}" srcId="{22FE58C1-D42A-4E03-9164-4A26430D55E1}" destId="{A10754D4-DB9B-4956-8C24-0DE869F67B9E}" srcOrd="2" destOrd="0" parTransId="{9D2B1A30-1B57-4E6F-978E-3BB7146A2AC0}" sibTransId="{1939FEA6-439F-4C9F-A7D7-B4EE32AE493D}"/>
    <dgm:cxn modelId="{D668BDDB-4A02-4BF7-9A02-F7249E9A5A45}" type="presOf" srcId="{1365BA36-067C-4177-B703-5D44BDDE7F7C}" destId="{CBE618FE-550C-456E-93EE-4B4328CEDCCF}" srcOrd="0" destOrd="0" presId="urn:microsoft.com/office/officeart/2005/8/layout/radial4"/>
    <dgm:cxn modelId="{142D8E50-E122-4AB6-820F-ECE83AC26124}" srcId="{A3DE4034-514C-4B9E-BC1D-A4D30A2AD9BC}" destId="{22FE58C1-D42A-4E03-9164-4A26430D55E1}" srcOrd="0" destOrd="0" parTransId="{0C5D7EC0-2C3D-4B18-BCE3-C6CFD0FC29EE}" sibTransId="{2A54BFBE-8C6A-444A-B6CB-25BBD77E4230}"/>
    <dgm:cxn modelId="{19739A83-DE64-4886-84BC-90EE3D45CC01}" type="presOf" srcId="{A3DE4034-514C-4B9E-BC1D-A4D30A2AD9BC}" destId="{66AF9113-1E88-4BD1-811E-FD51E3F1384B}" srcOrd="0" destOrd="0" presId="urn:microsoft.com/office/officeart/2005/8/layout/radial4"/>
    <dgm:cxn modelId="{D377AC23-3983-471B-9481-99D4FCC5DCEF}" srcId="{22FE58C1-D42A-4E03-9164-4A26430D55E1}" destId="{1365BA36-067C-4177-B703-5D44BDDE7F7C}" srcOrd="0" destOrd="0" parTransId="{0852CD49-B52A-4123-9A98-874B1339380F}" sibTransId="{24590699-FCDA-4B71-AA03-F225C75CC7EF}"/>
    <dgm:cxn modelId="{A6051F38-3A4E-4DAA-85E8-47BD87950036}" type="presOf" srcId="{8A88EEF0-DAF7-475F-B9FE-46CA487879BF}" destId="{FB1748AF-571E-4E76-B2E5-8152059FE91B}" srcOrd="0" destOrd="0" presId="urn:microsoft.com/office/officeart/2005/8/layout/radial4"/>
    <dgm:cxn modelId="{9F55BD71-E195-4CC7-827A-927D6264C961}" type="presOf" srcId="{0852CD49-B52A-4123-9A98-874B1339380F}" destId="{A6C15A23-A3AB-4ACA-9552-FB9A2229323B}" srcOrd="0" destOrd="0" presId="urn:microsoft.com/office/officeart/2005/8/layout/radial4"/>
    <dgm:cxn modelId="{9868DF63-4959-4C44-B60A-8143A5A0158C}" type="presOf" srcId="{22FE58C1-D42A-4E03-9164-4A26430D55E1}" destId="{0ECC5014-BAE6-4705-9428-233AD6A6A7E3}" srcOrd="0" destOrd="0" presId="urn:microsoft.com/office/officeart/2005/8/layout/radial4"/>
    <dgm:cxn modelId="{277A2368-0AE5-4DBD-AC02-800EEDCB1E43}" type="presOf" srcId="{9D2B1A30-1B57-4E6F-978E-3BB7146A2AC0}" destId="{CA4DF0F2-6CCE-4636-9198-88486E6A37F1}" srcOrd="0" destOrd="0" presId="urn:microsoft.com/office/officeart/2005/8/layout/radial4"/>
    <dgm:cxn modelId="{FD5AED95-2B67-4461-8129-E73CE17C9888}" type="presOf" srcId="{A10754D4-DB9B-4956-8C24-0DE869F67B9E}" destId="{7814A0EB-48BA-42EB-8279-EDF1F51B146C}" srcOrd="0" destOrd="0" presId="urn:microsoft.com/office/officeart/2005/8/layout/radial4"/>
    <dgm:cxn modelId="{3798CDD3-F4A5-4626-8372-8854EE4BD1B9}" type="presOf" srcId="{37243FF0-32F8-4AAA-ACB4-08D00DAA3C90}" destId="{E6FA51DB-8974-419D-9C2E-3AEC1A5172FA}" srcOrd="0" destOrd="0" presId="urn:microsoft.com/office/officeart/2005/8/layout/radial4"/>
    <dgm:cxn modelId="{24BA3017-B08E-49ED-B2C0-33EF15C56487}" type="presParOf" srcId="{66AF9113-1E88-4BD1-811E-FD51E3F1384B}" destId="{0ECC5014-BAE6-4705-9428-233AD6A6A7E3}" srcOrd="0" destOrd="0" presId="urn:microsoft.com/office/officeart/2005/8/layout/radial4"/>
    <dgm:cxn modelId="{A1A29558-8CE7-480D-9F17-8759FCDD9802}" type="presParOf" srcId="{66AF9113-1E88-4BD1-811E-FD51E3F1384B}" destId="{A6C15A23-A3AB-4ACA-9552-FB9A2229323B}" srcOrd="1" destOrd="0" presId="urn:microsoft.com/office/officeart/2005/8/layout/radial4"/>
    <dgm:cxn modelId="{86BE32DC-D690-4848-9BB1-0D11DEA600E1}" type="presParOf" srcId="{66AF9113-1E88-4BD1-811E-FD51E3F1384B}" destId="{CBE618FE-550C-456E-93EE-4B4328CEDCCF}" srcOrd="2" destOrd="0" presId="urn:microsoft.com/office/officeart/2005/8/layout/radial4"/>
    <dgm:cxn modelId="{ED3B6E55-3851-4BE9-80D2-FF87AA526E0D}" type="presParOf" srcId="{66AF9113-1E88-4BD1-811E-FD51E3F1384B}" destId="{FB1748AF-571E-4E76-B2E5-8152059FE91B}" srcOrd="3" destOrd="0" presId="urn:microsoft.com/office/officeart/2005/8/layout/radial4"/>
    <dgm:cxn modelId="{6EC19362-F82B-45C2-B1EE-1BEA625E29F9}" type="presParOf" srcId="{66AF9113-1E88-4BD1-811E-FD51E3F1384B}" destId="{E6FA51DB-8974-419D-9C2E-3AEC1A5172FA}" srcOrd="4" destOrd="0" presId="urn:microsoft.com/office/officeart/2005/8/layout/radial4"/>
    <dgm:cxn modelId="{01D525CF-8CA9-4B03-8B71-4E2EDA527287}" type="presParOf" srcId="{66AF9113-1E88-4BD1-811E-FD51E3F1384B}" destId="{CA4DF0F2-6CCE-4636-9198-88486E6A37F1}" srcOrd="5" destOrd="0" presId="urn:microsoft.com/office/officeart/2005/8/layout/radial4"/>
    <dgm:cxn modelId="{BA53B4A7-0612-47CF-AEA4-DCDA021A9706}" type="presParOf" srcId="{66AF9113-1E88-4BD1-811E-FD51E3F1384B}" destId="{7814A0EB-48BA-42EB-8279-EDF1F51B146C}" srcOrd="6" destOrd="0" presId="urn:microsoft.com/office/officeart/2005/8/layout/radial4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123F4F9-E9E1-4C7F-B3C6-3CB52E6016E3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3D24E3B5-E159-446F-9FB5-EF1F3F330F17}">
      <dgm:prSet phldrT="[Testo]"/>
      <dgm:spPr/>
      <dgm:t>
        <a:bodyPr/>
        <a:lstStyle/>
        <a:p>
          <a:r>
            <a:rPr lang="it-IT" dirty="0" smtClean="0"/>
            <a:t>Lettura dei suoni</a:t>
          </a:r>
          <a:endParaRPr lang="it-IT" dirty="0"/>
        </a:p>
      </dgm:t>
    </dgm:pt>
    <dgm:pt modelId="{CF05A6AD-1D78-4AE7-80A6-AFB9794803D7}" type="parTrans" cxnId="{AB91349F-035F-4230-BE10-A075E18AD4C7}">
      <dgm:prSet/>
      <dgm:spPr/>
      <dgm:t>
        <a:bodyPr/>
        <a:lstStyle/>
        <a:p>
          <a:endParaRPr lang="it-IT"/>
        </a:p>
      </dgm:t>
    </dgm:pt>
    <dgm:pt modelId="{6E293ABD-4770-4114-AAE6-4D5EBCDE33C2}" type="sibTrans" cxnId="{AB91349F-035F-4230-BE10-A075E18AD4C7}">
      <dgm:prSet/>
      <dgm:spPr/>
      <dgm:t>
        <a:bodyPr/>
        <a:lstStyle/>
        <a:p>
          <a:endParaRPr lang="it-IT"/>
        </a:p>
      </dgm:t>
    </dgm:pt>
    <dgm:pt modelId="{4AFFF1F7-55CF-4921-80C4-EC9671F08C4A}">
      <dgm:prSet phldrT="[Testo]"/>
      <dgm:spPr/>
      <dgm:t>
        <a:bodyPr/>
        <a:lstStyle/>
        <a:p>
          <a:r>
            <a:rPr lang="it-IT" dirty="0" smtClean="0"/>
            <a:t>Individuare e migliorare vari tipi di difficoltà(pronuncia, ansia, balbuzie)</a:t>
          </a:r>
          <a:endParaRPr lang="it-IT" dirty="0"/>
        </a:p>
      </dgm:t>
    </dgm:pt>
    <dgm:pt modelId="{4D19A07B-4073-4BF8-8A91-376F19840DE1}" type="parTrans" cxnId="{D5108F94-5660-4A4A-A6E8-6E3D59746842}">
      <dgm:prSet/>
      <dgm:spPr/>
      <dgm:t>
        <a:bodyPr/>
        <a:lstStyle/>
        <a:p>
          <a:endParaRPr lang="it-IT"/>
        </a:p>
      </dgm:t>
    </dgm:pt>
    <dgm:pt modelId="{4F7AD8A4-B4F8-469C-81E5-E91F39E5CBBB}" type="sibTrans" cxnId="{D5108F94-5660-4A4A-A6E8-6E3D59746842}">
      <dgm:prSet/>
      <dgm:spPr/>
      <dgm:t>
        <a:bodyPr/>
        <a:lstStyle/>
        <a:p>
          <a:endParaRPr lang="it-IT"/>
        </a:p>
      </dgm:t>
    </dgm:pt>
    <dgm:pt modelId="{8C0E16BF-E992-4A56-A47C-C0F60A4CFFD8}">
      <dgm:prSet phldrT="[Testo]"/>
      <dgm:spPr/>
      <dgm:t>
        <a:bodyPr/>
        <a:lstStyle/>
        <a:p>
          <a:r>
            <a:rPr lang="it-IT" dirty="0" smtClean="0"/>
            <a:t>Imparare a leggere ascoltando</a:t>
          </a:r>
          <a:endParaRPr lang="it-IT" dirty="0"/>
        </a:p>
      </dgm:t>
    </dgm:pt>
    <dgm:pt modelId="{7086FE59-4970-4FF1-9070-389BCF8D9C73}" type="parTrans" cxnId="{82CDE9A1-BF13-42A7-A599-092EC7C2A2DE}">
      <dgm:prSet/>
      <dgm:spPr/>
      <dgm:t>
        <a:bodyPr/>
        <a:lstStyle/>
        <a:p>
          <a:endParaRPr lang="it-IT"/>
        </a:p>
      </dgm:t>
    </dgm:pt>
    <dgm:pt modelId="{E254DB1A-D51D-43FC-9E1A-0EFA0CA5BE23}" type="sibTrans" cxnId="{82CDE9A1-BF13-42A7-A599-092EC7C2A2DE}">
      <dgm:prSet/>
      <dgm:spPr/>
      <dgm:t>
        <a:bodyPr/>
        <a:lstStyle/>
        <a:p>
          <a:endParaRPr lang="it-IT"/>
        </a:p>
      </dgm:t>
    </dgm:pt>
    <dgm:pt modelId="{60FD1004-DCDD-431C-947C-CEB2A277DF0A}">
      <dgm:prSet phldrT="[Testo]"/>
      <dgm:spPr/>
      <dgm:t>
        <a:bodyPr/>
        <a:lstStyle/>
        <a:p>
          <a:r>
            <a:rPr lang="it-IT" dirty="0" smtClean="0"/>
            <a:t>Migliorare la concentrazione</a:t>
          </a:r>
          <a:endParaRPr lang="it-IT" dirty="0"/>
        </a:p>
      </dgm:t>
    </dgm:pt>
    <dgm:pt modelId="{0F129FC7-E914-4409-A449-090C9933F031}" type="parTrans" cxnId="{5939DE99-BADC-4603-BD91-C92E21CCFBDB}">
      <dgm:prSet/>
      <dgm:spPr/>
      <dgm:t>
        <a:bodyPr/>
        <a:lstStyle/>
        <a:p>
          <a:endParaRPr lang="it-IT"/>
        </a:p>
      </dgm:t>
    </dgm:pt>
    <dgm:pt modelId="{439D32D0-680B-4698-ADAB-A7A69F5D5AEB}" type="sibTrans" cxnId="{5939DE99-BADC-4603-BD91-C92E21CCFBDB}">
      <dgm:prSet/>
      <dgm:spPr/>
      <dgm:t>
        <a:bodyPr/>
        <a:lstStyle/>
        <a:p>
          <a:endParaRPr lang="it-IT"/>
        </a:p>
      </dgm:t>
    </dgm:pt>
    <dgm:pt modelId="{0F93FDDF-9D06-4DEA-80C6-26C203E426FD}" type="pres">
      <dgm:prSet presAssocID="{B123F4F9-E9E1-4C7F-B3C6-3CB52E6016E3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B732CFEE-2B58-451D-AB94-F3432116E66C}" type="pres">
      <dgm:prSet presAssocID="{3D24E3B5-E159-446F-9FB5-EF1F3F330F17}" presName="centerShape" presStyleLbl="node0" presStyleIdx="0" presStyleCnt="1" custLinFactNeighborX="585" custLinFactNeighborY="1507"/>
      <dgm:spPr/>
      <dgm:t>
        <a:bodyPr/>
        <a:lstStyle/>
        <a:p>
          <a:endParaRPr lang="it-IT"/>
        </a:p>
      </dgm:t>
    </dgm:pt>
    <dgm:pt modelId="{62F3D06D-C920-44BA-ADF7-AD5D5915CBDA}" type="pres">
      <dgm:prSet presAssocID="{4D19A07B-4073-4BF8-8A91-376F19840DE1}" presName="parTrans" presStyleLbl="bgSibTrans2D1" presStyleIdx="0" presStyleCnt="3"/>
      <dgm:spPr/>
      <dgm:t>
        <a:bodyPr/>
        <a:lstStyle/>
        <a:p>
          <a:endParaRPr lang="it-IT"/>
        </a:p>
      </dgm:t>
    </dgm:pt>
    <dgm:pt modelId="{711BFFA9-96E2-479D-A3FD-012022D35591}" type="pres">
      <dgm:prSet presAssocID="{4AFFF1F7-55CF-4921-80C4-EC9671F08C4A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9B94D359-FF69-4A0E-9325-E2A98A904CF2}" type="pres">
      <dgm:prSet presAssocID="{7086FE59-4970-4FF1-9070-389BCF8D9C73}" presName="parTrans" presStyleLbl="bgSibTrans2D1" presStyleIdx="1" presStyleCnt="3"/>
      <dgm:spPr/>
      <dgm:t>
        <a:bodyPr/>
        <a:lstStyle/>
        <a:p>
          <a:endParaRPr lang="it-IT"/>
        </a:p>
      </dgm:t>
    </dgm:pt>
    <dgm:pt modelId="{DCE64816-50AE-4594-9ECC-2CF15770E9F0}" type="pres">
      <dgm:prSet presAssocID="{8C0E16BF-E992-4A56-A47C-C0F60A4CFFD8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5AA37546-70E3-4A91-AA6D-5A81C0C74299}" type="pres">
      <dgm:prSet presAssocID="{0F129FC7-E914-4409-A449-090C9933F031}" presName="parTrans" presStyleLbl="bgSibTrans2D1" presStyleIdx="2" presStyleCnt="3"/>
      <dgm:spPr/>
      <dgm:t>
        <a:bodyPr/>
        <a:lstStyle/>
        <a:p>
          <a:endParaRPr lang="it-IT"/>
        </a:p>
      </dgm:t>
    </dgm:pt>
    <dgm:pt modelId="{8910CC6A-252D-45C6-BE83-91BC72D1F49F}" type="pres">
      <dgm:prSet presAssocID="{60FD1004-DCDD-431C-947C-CEB2A277DF0A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AB91349F-035F-4230-BE10-A075E18AD4C7}" srcId="{B123F4F9-E9E1-4C7F-B3C6-3CB52E6016E3}" destId="{3D24E3B5-E159-446F-9FB5-EF1F3F330F17}" srcOrd="0" destOrd="0" parTransId="{CF05A6AD-1D78-4AE7-80A6-AFB9794803D7}" sibTransId="{6E293ABD-4770-4114-AAE6-4D5EBCDE33C2}"/>
    <dgm:cxn modelId="{82CDE9A1-BF13-42A7-A599-092EC7C2A2DE}" srcId="{3D24E3B5-E159-446F-9FB5-EF1F3F330F17}" destId="{8C0E16BF-E992-4A56-A47C-C0F60A4CFFD8}" srcOrd="1" destOrd="0" parTransId="{7086FE59-4970-4FF1-9070-389BCF8D9C73}" sibTransId="{E254DB1A-D51D-43FC-9E1A-0EFA0CA5BE23}"/>
    <dgm:cxn modelId="{F55D91A8-B030-4A19-A810-F2B9DC6AB848}" type="presOf" srcId="{7086FE59-4970-4FF1-9070-389BCF8D9C73}" destId="{9B94D359-FF69-4A0E-9325-E2A98A904CF2}" srcOrd="0" destOrd="0" presId="urn:microsoft.com/office/officeart/2005/8/layout/radial4"/>
    <dgm:cxn modelId="{9C449042-34F3-4EBD-AB84-84BCF51B7E25}" type="presOf" srcId="{8C0E16BF-E992-4A56-A47C-C0F60A4CFFD8}" destId="{DCE64816-50AE-4594-9ECC-2CF15770E9F0}" srcOrd="0" destOrd="0" presId="urn:microsoft.com/office/officeart/2005/8/layout/radial4"/>
    <dgm:cxn modelId="{D5108F94-5660-4A4A-A6E8-6E3D59746842}" srcId="{3D24E3B5-E159-446F-9FB5-EF1F3F330F17}" destId="{4AFFF1F7-55CF-4921-80C4-EC9671F08C4A}" srcOrd="0" destOrd="0" parTransId="{4D19A07B-4073-4BF8-8A91-376F19840DE1}" sibTransId="{4F7AD8A4-B4F8-469C-81E5-E91F39E5CBBB}"/>
    <dgm:cxn modelId="{5939DE99-BADC-4603-BD91-C92E21CCFBDB}" srcId="{3D24E3B5-E159-446F-9FB5-EF1F3F330F17}" destId="{60FD1004-DCDD-431C-947C-CEB2A277DF0A}" srcOrd="2" destOrd="0" parTransId="{0F129FC7-E914-4409-A449-090C9933F031}" sibTransId="{439D32D0-680B-4698-ADAB-A7A69F5D5AEB}"/>
    <dgm:cxn modelId="{3965C75D-39FE-40AA-9CD5-A55DACE8ED2C}" type="presOf" srcId="{60FD1004-DCDD-431C-947C-CEB2A277DF0A}" destId="{8910CC6A-252D-45C6-BE83-91BC72D1F49F}" srcOrd="0" destOrd="0" presId="urn:microsoft.com/office/officeart/2005/8/layout/radial4"/>
    <dgm:cxn modelId="{81FD0DC1-F848-4D41-A05C-5ED637987144}" type="presOf" srcId="{0F129FC7-E914-4409-A449-090C9933F031}" destId="{5AA37546-70E3-4A91-AA6D-5A81C0C74299}" srcOrd="0" destOrd="0" presId="urn:microsoft.com/office/officeart/2005/8/layout/radial4"/>
    <dgm:cxn modelId="{841EFE6D-EA0E-4FA4-A841-92674A3B22BD}" type="presOf" srcId="{4AFFF1F7-55CF-4921-80C4-EC9671F08C4A}" destId="{711BFFA9-96E2-479D-A3FD-012022D35591}" srcOrd="0" destOrd="0" presId="urn:microsoft.com/office/officeart/2005/8/layout/radial4"/>
    <dgm:cxn modelId="{BE6A9A31-0D58-4903-88CF-6EF5A3626ACB}" type="presOf" srcId="{3D24E3B5-E159-446F-9FB5-EF1F3F330F17}" destId="{B732CFEE-2B58-451D-AB94-F3432116E66C}" srcOrd="0" destOrd="0" presId="urn:microsoft.com/office/officeart/2005/8/layout/radial4"/>
    <dgm:cxn modelId="{80170938-D93B-43AA-BB37-40E8D0FFFCBB}" type="presOf" srcId="{4D19A07B-4073-4BF8-8A91-376F19840DE1}" destId="{62F3D06D-C920-44BA-ADF7-AD5D5915CBDA}" srcOrd="0" destOrd="0" presId="urn:microsoft.com/office/officeart/2005/8/layout/radial4"/>
    <dgm:cxn modelId="{149C3779-95CA-43D0-912F-9C34F235FF38}" type="presOf" srcId="{B123F4F9-E9E1-4C7F-B3C6-3CB52E6016E3}" destId="{0F93FDDF-9D06-4DEA-80C6-26C203E426FD}" srcOrd="0" destOrd="0" presId="urn:microsoft.com/office/officeart/2005/8/layout/radial4"/>
    <dgm:cxn modelId="{32625C1A-E5B4-4354-9D51-F4FD20FF197F}" type="presParOf" srcId="{0F93FDDF-9D06-4DEA-80C6-26C203E426FD}" destId="{B732CFEE-2B58-451D-AB94-F3432116E66C}" srcOrd="0" destOrd="0" presId="urn:microsoft.com/office/officeart/2005/8/layout/radial4"/>
    <dgm:cxn modelId="{66F13F20-DE97-4761-A470-5FEC0CCE55B1}" type="presParOf" srcId="{0F93FDDF-9D06-4DEA-80C6-26C203E426FD}" destId="{62F3D06D-C920-44BA-ADF7-AD5D5915CBDA}" srcOrd="1" destOrd="0" presId="urn:microsoft.com/office/officeart/2005/8/layout/radial4"/>
    <dgm:cxn modelId="{740C443C-EC36-439C-B1B9-6B4A57A925C1}" type="presParOf" srcId="{0F93FDDF-9D06-4DEA-80C6-26C203E426FD}" destId="{711BFFA9-96E2-479D-A3FD-012022D35591}" srcOrd="2" destOrd="0" presId="urn:microsoft.com/office/officeart/2005/8/layout/radial4"/>
    <dgm:cxn modelId="{73EBD334-09EC-4601-B14E-03A81DDDB28E}" type="presParOf" srcId="{0F93FDDF-9D06-4DEA-80C6-26C203E426FD}" destId="{9B94D359-FF69-4A0E-9325-E2A98A904CF2}" srcOrd="3" destOrd="0" presId="urn:microsoft.com/office/officeart/2005/8/layout/radial4"/>
    <dgm:cxn modelId="{B3A3785E-9D2B-454A-8194-590657BAE887}" type="presParOf" srcId="{0F93FDDF-9D06-4DEA-80C6-26C203E426FD}" destId="{DCE64816-50AE-4594-9ECC-2CF15770E9F0}" srcOrd="4" destOrd="0" presId="urn:microsoft.com/office/officeart/2005/8/layout/radial4"/>
    <dgm:cxn modelId="{FE57A651-91F4-473B-9E0A-2F4312417EDB}" type="presParOf" srcId="{0F93FDDF-9D06-4DEA-80C6-26C203E426FD}" destId="{5AA37546-70E3-4A91-AA6D-5A81C0C74299}" srcOrd="5" destOrd="0" presId="urn:microsoft.com/office/officeart/2005/8/layout/radial4"/>
    <dgm:cxn modelId="{F2B5528D-79D0-46AB-A8DB-A1B519B511A4}" type="presParOf" srcId="{0F93FDDF-9D06-4DEA-80C6-26C203E426FD}" destId="{8910CC6A-252D-45C6-BE83-91BC72D1F49F}" srcOrd="6" destOrd="0" presId="urn:microsoft.com/office/officeart/2005/8/layout/radial4"/>
  </dgm:cxnLst>
  <dgm:bg/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91C5E9A-0A60-4F17-83D4-A9FFCBDBEA04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A18D823B-5BE1-4F02-87E7-0404ADBFC7E6}">
      <dgm:prSet phldrT="[Testo]"/>
      <dgm:spPr/>
      <dgm:t>
        <a:bodyPr/>
        <a:lstStyle/>
        <a:p>
          <a:r>
            <a:rPr lang="it-IT" dirty="0" smtClean="0"/>
            <a:t>intercultura</a:t>
          </a:r>
          <a:endParaRPr lang="it-IT" dirty="0"/>
        </a:p>
      </dgm:t>
    </dgm:pt>
    <dgm:pt modelId="{3246086E-330A-4656-B760-902A9EE8A3DC}" type="parTrans" cxnId="{F2C37F61-20AB-492F-A421-BDBE2D1116ED}">
      <dgm:prSet/>
      <dgm:spPr/>
      <dgm:t>
        <a:bodyPr/>
        <a:lstStyle/>
        <a:p>
          <a:endParaRPr lang="it-IT"/>
        </a:p>
      </dgm:t>
    </dgm:pt>
    <dgm:pt modelId="{D5DA869E-0309-4044-994C-DFC448653AB7}" type="sibTrans" cxnId="{F2C37F61-20AB-492F-A421-BDBE2D1116ED}">
      <dgm:prSet/>
      <dgm:spPr/>
      <dgm:t>
        <a:bodyPr/>
        <a:lstStyle/>
        <a:p>
          <a:endParaRPr lang="it-IT"/>
        </a:p>
      </dgm:t>
    </dgm:pt>
    <dgm:pt modelId="{4650A01E-3A26-4B6E-B01E-C4CC304894C5}">
      <dgm:prSet phldrT="[Testo]"/>
      <dgm:spPr/>
      <dgm:t>
        <a:bodyPr/>
        <a:lstStyle/>
        <a:p>
          <a:r>
            <a:rPr lang="it-IT" dirty="0" smtClean="0"/>
            <a:t>Sensibilizzare ai valori della solidarietà promuovere il rispetto, la tolleranza  e la comprensione reciproca</a:t>
          </a:r>
          <a:endParaRPr lang="it-IT" dirty="0"/>
        </a:p>
      </dgm:t>
    </dgm:pt>
    <dgm:pt modelId="{DA8E74FF-03CB-4278-AE9B-E744DA4EB441}" type="parTrans" cxnId="{EF0CEA1B-2E8E-4274-8566-094104553C14}">
      <dgm:prSet/>
      <dgm:spPr/>
      <dgm:t>
        <a:bodyPr/>
        <a:lstStyle/>
        <a:p>
          <a:endParaRPr lang="it-IT"/>
        </a:p>
      </dgm:t>
    </dgm:pt>
    <dgm:pt modelId="{CDC47C59-A3DF-4E4E-B7EF-A1D8106044B4}" type="sibTrans" cxnId="{EF0CEA1B-2E8E-4274-8566-094104553C14}">
      <dgm:prSet/>
      <dgm:spPr/>
      <dgm:t>
        <a:bodyPr/>
        <a:lstStyle/>
        <a:p>
          <a:endParaRPr lang="it-IT"/>
        </a:p>
      </dgm:t>
    </dgm:pt>
    <dgm:pt modelId="{6D9E2E99-BD91-47FB-A660-6F8FA574B790}">
      <dgm:prSet phldrT="[Testo]"/>
      <dgm:spPr/>
      <dgm:t>
        <a:bodyPr/>
        <a:lstStyle/>
        <a:p>
          <a:r>
            <a:rPr lang="it-IT" dirty="0" smtClean="0"/>
            <a:t>Prevenire situazioni di disagio</a:t>
          </a:r>
          <a:endParaRPr lang="it-IT" dirty="0"/>
        </a:p>
      </dgm:t>
    </dgm:pt>
    <dgm:pt modelId="{87CDBB68-C08B-4879-B219-AED97D27BC1D}" type="parTrans" cxnId="{8A3B66BA-1A48-430B-9A04-7212682F65B4}">
      <dgm:prSet/>
      <dgm:spPr/>
      <dgm:t>
        <a:bodyPr/>
        <a:lstStyle/>
        <a:p>
          <a:endParaRPr lang="it-IT"/>
        </a:p>
      </dgm:t>
    </dgm:pt>
    <dgm:pt modelId="{F82F7908-6CA9-42C8-B71C-2DE91BBA1917}" type="sibTrans" cxnId="{8A3B66BA-1A48-430B-9A04-7212682F65B4}">
      <dgm:prSet/>
      <dgm:spPr/>
      <dgm:t>
        <a:bodyPr/>
        <a:lstStyle/>
        <a:p>
          <a:endParaRPr lang="it-IT"/>
        </a:p>
      </dgm:t>
    </dgm:pt>
    <dgm:pt modelId="{F0B11DA0-58E9-4CBD-9A42-23C4007E7036}">
      <dgm:prSet phldrT="[Testo]"/>
      <dgm:spPr/>
      <dgm:t>
        <a:bodyPr/>
        <a:lstStyle/>
        <a:p>
          <a:r>
            <a:rPr lang="it-IT" dirty="0" smtClean="0"/>
            <a:t>Interventi individualizzati per l’acquisizione della lingua italiana L2</a:t>
          </a:r>
          <a:endParaRPr lang="it-IT" dirty="0"/>
        </a:p>
      </dgm:t>
    </dgm:pt>
    <dgm:pt modelId="{D74B8170-A864-4876-9938-3D2FDC7ACC61}" type="parTrans" cxnId="{947CAA12-BC0B-4CC6-A55B-635189AB2C91}">
      <dgm:prSet/>
      <dgm:spPr/>
      <dgm:t>
        <a:bodyPr/>
        <a:lstStyle/>
        <a:p>
          <a:endParaRPr lang="it-IT"/>
        </a:p>
      </dgm:t>
    </dgm:pt>
    <dgm:pt modelId="{A5EB53F3-F980-42BA-AE68-50244A6077A3}" type="sibTrans" cxnId="{947CAA12-BC0B-4CC6-A55B-635189AB2C91}">
      <dgm:prSet/>
      <dgm:spPr/>
      <dgm:t>
        <a:bodyPr/>
        <a:lstStyle/>
        <a:p>
          <a:endParaRPr lang="it-IT"/>
        </a:p>
      </dgm:t>
    </dgm:pt>
    <dgm:pt modelId="{D0C3D5D6-FE36-4248-8CE8-39B5A6F93238}" type="pres">
      <dgm:prSet presAssocID="{691C5E9A-0A60-4F17-83D4-A9FFCBDBEA04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50C7B65C-376E-4395-9237-14C28067D60C}" type="pres">
      <dgm:prSet presAssocID="{A18D823B-5BE1-4F02-87E7-0404ADBFC7E6}" presName="centerShape" presStyleLbl="node0" presStyleIdx="0" presStyleCnt="1"/>
      <dgm:spPr/>
      <dgm:t>
        <a:bodyPr/>
        <a:lstStyle/>
        <a:p>
          <a:endParaRPr lang="it-IT"/>
        </a:p>
      </dgm:t>
    </dgm:pt>
    <dgm:pt modelId="{92AEF5FD-D04F-47B4-8FEC-AB5E8E17AFA3}" type="pres">
      <dgm:prSet presAssocID="{DA8E74FF-03CB-4278-AE9B-E744DA4EB441}" presName="parTrans" presStyleLbl="bgSibTrans2D1" presStyleIdx="0" presStyleCnt="3"/>
      <dgm:spPr/>
      <dgm:t>
        <a:bodyPr/>
        <a:lstStyle/>
        <a:p>
          <a:endParaRPr lang="it-IT"/>
        </a:p>
      </dgm:t>
    </dgm:pt>
    <dgm:pt modelId="{A53F0970-A3B7-43C4-8068-602DCFE04EF6}" type="pres">
      <dgm:prSet presAssocID="{4650A01E-3A26-4B6E-B01E-C4CC304894C5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7579D8A9-00D8-44A0-B1EF-233EB8B217CD}" type="pres">
      <dgm:prSet presAssocID="{87CDBB68-C08B-4879-B219-AED97D27BC1D}" presName="parTrans" presStyleLbl="bgSibTrans2D1" presStyleIdx="1" presStyleCnt="3"/>
      <dgm:spPr/>
      <dgm:t>
        <a:bodyPr/>
        <a:lstStyle/>
        <a:p>
          <a:endParaRPr lang="it-IT"/>
        </a:p>
      </dgm:t>
    </dgm:pt>
    <dgm:pt modelId="{D886156E-8F7A-4E03-B561-44A9EC35926C}" type="pres">
      <dgm:prSet presAssocID="{6D9E2E99-BD91-47FB-A660-6F8FA574B790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3A463A48-0A00-4738-9A1A-6DA2E4BBAB03}" type="pres">
      <dgm:prSet presAssocID="{D74B8170-A864-4876-9938-3D2FDC7ACC61}" presName="parTrans" presStyleLbl="bgSibTrans2D1" presStyleIdx="2" presStyleCnt="3"/>
      <dgm:spPr/>
      <dgm:t>
        <a:bodyPr/>
        <a:lstStyle/>
        <a:p>
          <a:endParaRPr lang="it-IT"/>
        </a:p>
      </dgm:t>
    </dgm:pt>
    <dgm:pt modelId="{4815D5A0-9983-40E5-9844-2771F62C073D}" type="pres">
      <dgm:prSet presAssocID="{F0B11DA0-58E9-4CBD-9A42-23C4007E7036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2BDB0F44-42DD-41D8-86CD-6DF6B6B91177}" type="presOf" srcId="{6D9E2E99-BD91-47FB-A660-6F8FA574B790}" destId="{D886156E-8F7A-4E03-B561-44A9EC35926C}" srcOrd="0" destOrd="0" presId="urn:microsoft.com/office/officeart/2005/8/layout/radial4"/>
    <dgm:cxn modelId="{F2C37F61-20AB-492F-A421-BDBE2D1116ED}" srcId="{691C5E9A-0A60-4F17-83D4-A9FFCBDBEA04}" destId="{A18D823B-5BE1-4F02-87E7-0404ADBFC7E6}" srcOrd="0" destOrd="0" parTransId="{3246086E-330A-4656-B760-902A9EE8A3DC}" sibTransId="{D5DA869E-0309-4044-994C-DFC448653AB7}"/>
    <dgm:cxn modelId="{8EA9D216-5D46-4214-9F90-82FDAF70CF4B}" type="presOf" srcId="{87CDBB68-C08B-4879-B219-AED97D27BC1D}" destId="{7579D8A9-00D8-44A0-B1EF-233EB8B217CD}" srcOrd="0" destOrd="0" presId="urn:microsoft.com/office/officeart/2005/8/layout/radial4"/>
    <dgm:cxn modelId="{947CAA12-BC0B-4CC6-A55B-635189AB2C91}" srcId="{A18D823B-5BE1-4F02-87E7-0404ADBFC7E6}" destId="{F0B11DA0-58E9-4CBD-9A42-23C4007E7036}" srcOrd="2" destOrd="0" parTransId="{D74B8170-A864-4876-9938-3D2FDC7ACC61}" sibTransId="{A5EB53F3-F980-42BA-AE68-50244A6077A3}"/>
    <dgm:cxn modelId="{542A67B2-991A-4F5C-9BAD-551C51E8B2DF}" type="presOf" srcId="{A18D823B-5BE1-4F02-87E7-0404ADBFC7E6}" destId="{50C7B65C-376E-4395-9237-14C28067D60C}" srcOrd="0" destOrd="0" presId="urn:microsoft.com/office/officeart/2005/8/layout/radial4"/>
    <dgm:cxn modelId="{40BBF334-4CCF-46D4-A2C3-DC63778C9B33}" type="presOf" srcId="{4650A01E-3A26-4B6E-B01E-C4CC304894C5}" destId="{A53F0970-A3B7-43C4-8068-602DCFE04EF6}" srcOrd="0" destOrd="0" presId="urn:microsoft.com/office/officeart/2005/8/layout/radial4"/>
    <dgm:cxn modelId="{102821F3-F778-41A4-AEEF-D7CA75C05A0A}" type="presOf" srcId="{DA8E74FF-03CB-4278-AE9B-E744DA4EB441}" destId="{92AEF5FD-D04F-47B4-8FEC-AB5E8E17AFA3}" srcOrd="0" destOrd="0" presId="urn:microsoft.com/office/officeart/2005/8/layout/radial4"/>
    <dgm:cxn modelId="{8A3B66BA-1A48-430B-9A04-7212682F65B4}" srcId="{A18D823B-5BE1-4F02-87E7-0404ADBFC7E6}" destId="{6D9E2E99-BD91-47FB-A660-6F8FA574B790}" srcOrd="1" destOrd="0" parTransId="{87CDBB68-C08B-4879-B219-AED97D27BC1D}" sibTransId="{F82F7908-6CA9-42C8-B71C-2DE91BBA1917}"/>
    <dgm:cxn modelId="{2A8FF51E-94CC-47D1-95DC-A550AF341DD5}" type="presOf" srcId="{D74B8170-A864-4876-9938-3D2FDC7ACC61}" destId="{3A463A48-0A00-4738-9A1A-6DA2E4BBAB03}" srcOrd="0" destOrd="0" presId="urn:microsoft.com/office/officeart/2005/8/layout/radial4"/>
    <dgm:cxn modelId="{2F00B42C-26CE-4E1E-ABDF-06F74A51CFF7}" type="presOf" srcId="{F0B11DA0-58E9-4CBD-9A42-23C4007E7036}" destId="{4815D5A0-9983-40E5-9844-2771F62C073D}" srcOrd="0" destOrd="0" presId="urn:microsoft.com/office/officeart/2005/8/layout/radial4"/>
    <dgm:cxn modelId="{B7E560B1-FA23-4FCC-A519-6B29078070FC}" type="presOf" srcId="{691C5E9A-0A60-4F17-83D4-A9FFCBDBEA04}" destId="{D0C3D5D6-FE36-4248-8CE8-39B5A6F93238}" srcOrd="0" destOrd="0" presId="urn:microsoft.com/office/officeart/2005/8/layout/radial4"/>
    <dgm:cxn modelId="{EF0CEA1B-2E8E-4274-8566-094104553C14}" srcId="{A18D823B-5BE1-4F02-87E7-0404ADBFC7E6}" destId="{4650A01E-3A26-4B6E-B01E-C4CC304894C5}" srcOrd="0" destOrd="0" parTransId="{DA8E74FF-03CB-4278-AE9B-E744DA4EB441}" sibTransId="{CDC47C59-A3DF-4E4E-B7EF-A1D8106044B4}"/>
    <dgm:cxn modelId="{34A842FB-73BA-4290-A3AB-735A7BDAD18A}" type="presParOf" srcId="{D0C3D5D6-FE36-4248-8CE8-39B5A6F93238}" destId="{50C7B65C-376E-4395-9237-14C28067D60C}" srcOrd="0" destOrd="0" presId="urn:microsoft.com/office/officeart/2005/8/layout/radial4"/>
    <dgm:cxn modelId="{B9474287-1E70-4E71-9E78-312742C78744}" type="presParOf" srcId="{D0C3D5D6-FE36-4248-8CE8-39B5A6F93238}" destId="{92AEF5FD-D04F-47B4-8FEC-AB5E8E17AFA3}" srcOrd="1" destOrd="0" presId="urn:microsoft.com/office/officeart/2005/8/layout/radial4"/>
    <dgm:cxn modelId="{AF776ACB-A7F2-4641-8160-9D5BB000FE4C}" type="presParOf" srcId="{D0C3D5D6-FE36-4248-8CE8-39B5A6F93238}" destId="{A53F0970-A3B7-43C4-8068-602DCFE04EF6}" srcOrd="2" destOrd="0" presId="urn:microsoft.com/office/officeart/2005/8/layout/radial4"/>
    <dgm:cxn modelId="{DB62F355-D1A7-4C41-8C78-28F651EB706E}" type="presParOf" srcId="{D0C3D5D6-FE36-4248-8CE8-39B5A6F93238}" destId="{7579D8A9-00D8-44A0-B1EF-233EB8B217CD}" srcOrd="3" destOrd="0" presId="urn:microsoft.com/office/officeart/2005/8/layout/radial4"/>
    <dgm:cxn modelId="{98F17867-0168-4C90-AF0B-A007ECB98AB1}" type="presParOf" srcId="{D0C3D5D6-FE36-4248-8CE8-39B5A6F93238}" destId="{D886156E-8F7A-4E03-B561-44A9EC35926C}" srcOrd="4" destOrd="0" presId="urn:microsoft.com/office/officeart/2005/8/layout/radial4"/>
    <dgm:cxn modelId="{D09AC1C8-8B34-498C-B1A4-CF597D41DA00}" type="presParOf" srcId="{D0C3D5D6-FE36-4248-8CE8-39B5A6F93238}" destId="{3A463A48-0A00-4738-9A1A-6DA2E4BBAB03}" srcOrd="5" destOrd="0" presId="urn:microsoft.com/office/officeart/2005/8/layout/radial4"/>
    <dgm:cxn modelId="{D519565E-1E4E-49DE-9843-7FC4AAE22253}" type="presParOf" srcId="{D0C3D5D6-FE36-4248-8CE8-39B5A6F93238}" destId="{4815D5A0-9983-40E5-9844-2771F62C073D}" srcOrd="6" destOrd="0" presId="urn:microsoft.com/office/officeart/2005/8/layout/radial4"/>
  </dgm:cxnLst>
  <dgm:bg/>
  <dgm:whole/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47B6A16-B2F5-4F0A-8029-2493EB771C48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7367E7FD-1D23-48B1-B2F8-EF9F00C50886}">
      <dgm:prSet phldrT="[Testo]"/>
      <dgm:spPr/>
      <dgm:t>
        <a:bodyPr/>
        <a:lstStyle/>
        <a:p>
          <a:r>
            <a:rPr lang="it-IT" dirty="0" smtClean="0"/>
            <a:t>promuovere nei giovani le competenze necessarie per una partecipazione attiva e consapevole alla vita civica </a:t>
          </a:r>
          <a:endParaRPr lang="it-IT" dirty="0"/>
        </a:p>
      </dgm:t>
    </dgm:pt>
    <dgm:pt modelId="{586EF6AE-6A70-4879-850B-4334BCF0EE4B}" type="parTrans" cxnId="{4371BCA1-11C7-493D-8170-DFFC235C8ADA}">
      <dgm:prSet/>
      <dgm:spPr/>
      <dgm:t>
        <a:bodyPr/>
        <a:lstStyle/>
        <a:p>
          <a:endParaRPr lang="it-IT"/>
        </a:p>
      </dgm:t>
    </dgm:pt>
    <dgm:pt modelId="{ED3BEC72-9241-492F-A065-6DD627E9F6C2}" type="sibTrans" cxnId="{4371BCA1-11C7-493D-8170-DFFC235C8ADA}">
      <dgm:prSet/>
      <dgm:spPr/>
      <dgm:t>
        <a:bodyPr/>
        <a:lstStyle/>
        <a:p>
          <a:endParaRPr lang="it-IT"/>
        </a:p>
      </dgm:t>
    </dgm:pt>
    <dgm:pt modelId="{E46DD1CE-9037-4284-B5D6-B6289B82F978}">
      <dgm:prSet phldrT="[Testo]"/>
      <dgm:spPr/>
      <dgm:t>
        <a:bodyPr/>
        <a:lstStyle/>
        <a:p>
          <a:r>
            <a:rPr lang="it-IT" dirty="0" smtClean="0"/>
            <a:t>sviluppare nei giovani le competenze necessarie per decostruire criticamente gli stereotipi e i discorsi dell’odio basati sulla razza, il genere, le disabilità e l'orientamento sessuale</a:t>
          </a:r>
          <a:endParaRPr lang="it-IT" dirty="0"/>
        </a:p>
      </dgm:t>
    </dgm:pt>
    <dgm:pt modelId="{ACDF5304-25EF-4BDB-A63A-09CD2306DF0C}" type="parTrans" cxnId="{E8A48C9C-34AC-4C61-B35A-48968A656F14}">
      <dgm:prSet/>
      <dgm:spPr/>
      <dgm:t>
        <a:bodyPr/>
        <a:lstStyle/>
        <a:p>
          <a:endParaRPr lang="it-IT"/>
        </a:p>
      </dgm:t>
    </dgm:pt>
    <dgm:pt modelId="{4C8816A1-FE63-4476-B6FA-27F3A85A3673}" type="sibTrans" cxnId="{E8A48C9C-34AC-4C61-B35A-48968A656F14}">
      <dgm:prSet/>
      <dgm:spPr/>
      <dgm:t>
        <a:bodyPr/>
        <a:lstStyle/>
        <a:p>
          <a:endParaRPr lang="it-IT"/>
        </a:p>
      </dgm:t>
    </dgm:pt>
    <dgm:pt modelId="{3569DEF3-A9A0-40C2-AD3B-D93AB83AB91E}">
      <dgm:prSet phldrT="[Testo]"/>
      <dgm:spPr/>
      <dgm:t>
        <a:bodyPr/>
        <a:lstStyle/>
        <a:p>
          <a:r>
            <a:rPr lang="it-IT" dirty="0" smtClean="0"/>
            <a:t>sviluppare e promuovere una comunità virtuale composta da giovani e adulti con lo scopo di contrastare l’uso discriminatorio dei media contro l’“altro”</a:t>
          </a:r>
          <a:endParaRPr lang="it-IT" dirty="0"/>
        </a:p>
      </dgm:t>
    </dgm:pt>
    <dgm:pt modelId="{B8C3EA1F-BA4A-43F6-BC0E-E313FF610F49}" type="parTrans" cxnId="{A4F00E14-F300-428D-9C55-B024275210B4}">
      <dgm:prSet/>
      <dgm:spPr/>
      <dgm:t>
        <a:bodyPr/>
        <a:lstStyle/>
        <a:p>
          <a:endParaRPr lang="it-IT"/>
        </a:p>
      </dgm:t>
    </dgm:pt>
    <dgm:pt modelId="{738E1695-C300-41C5-8D9A-9B51ABB18C8E}" type="sibTrans" cxnId="{A4F00E14-F300-428D-9C55-B024275210B4}">
      <dgm:prSet/>
      <dgm:spPr/>
      <dgm:t>
        <a:bodyPr/>
        <a:lstStyle/>
        <a:p>
          <a:endParaRPr lang="it-IT"/>
        </a:p>
      </dgm:t>
    </dgm:pt>
    <dgm:pt modelId="{1BD2711B-024E-4B81-8750-6EFD25E6C4DC}" type="pres">
      <dgm:prSet presAssocID="{F47B6A16-B2F5-4F0A-8029-2493EB771C48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4A0AADBF-1629-4CB7-923F-88E3263C74DD}" type="pres">
      <dgm:prSet presAssocID="{7367E7FD-1D23-48B1-B2F8-EF9F00C50886}" presName="centerShape" presStyleLbl="node0" presStyleIdx="0" presStyleCnt="1"/>
      <dgm:spPr/>
      <dgm:t>
        <a:bodyPr/>
        <a:lstStyle/>
        <a:p>
          <a:endParaRPr lang="it-IT"/>
        </a:p>
      </dgm:t>
    </dgm:pt>
    <dgm:pt modelId="{424FFDAB-88F5-4CBF-AF22-411874D767BB}" type="pres">
      <dgm:prSet presAssocID="{ACDF5304-25EF-4BDB-A63A-09CD2306DF0C}" presName="parTrans" presStyleLbl="bgSibTrans2D1" presStyleIdx="0" presStyleCnt="2"/>
      <dgm:spPr/>
      <dgm:t>
        <a:bodyPr/>
        <a:lstStyle/>
        <a:p>
          <a:endParaRPr lang="it-IT"/>
        </a:p>
      </dgm:t>
    </dgm:pt>
    <dgm:pt modelId="{62CD26E0-368D-49A7-B01E-1D8705142466}" type="pres">
      <dgm:prSet presAssocID="{E46DD1CE-9037-4284-B5D6-B6289B82F978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CF12299A-555C-44CA-959B-F3B4B57BA658}" type="pres">
      <dgm:prSet presAssocID="{B8C3EA1F-BA4A-43F6-BC0E-E313FF610F49}" presName="parTrans" presStyleLbl="bgSibTrans2D1" presStyleIdx="1" presStyleCnt="2"/>
      <dgm:spPr/>
      <dgm:t>
        <a:bodyPr/>
        <a:lstStyle/>
        <a:p>
          <a:endParaRPr lang="it-IT"/>
        </a:p>
      </dgm:t>
    </dgm:pt>
    <dgm:pt modelId="{776C7732-D72D-4FE6-B0D2-4F3AA8526D10}" type="pres">
      <dgm:prSet presAssocID="{3569DEF3-A9A0-40C2-AD3B-D93AB83AB91E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A4F00E14-F300-428D-9C55-B024275210B4}" srcId="{7367E7FD-1D23-48B1-B2F8-EF9F00C50886}" destId="{3569DEF3-A9A0-40C2-AD3B-D93AB83AB91E}" srcOrd="1" destOrd="0" parTransId="{B8C3EA1F-BA4A-43F6-BC0E-E313FF610F49}" sibTransId="{738E1695-C300-41C5-8D9A-9B51ABB18C8E}"/>
    <dgm:cxn modelId="{C2D92345-D783-4375-8088-8EC1C3882006}" type="presOf" srcId="{3569DEF3-A9A0-40C2-AD3B-D93AB83AB91E}" destId="{776C7732-D72D-4FE6-B0D2-4F3AA8526D10}" srcOrd="0" destOrd="0" presId="urn:microsoft.com/office/officeart/2005/8/layout/radial4"/>
    <dgm:cxn modelId="{4371BCA1-11C7-493D-8170-DFFC235C8ADA}" srcId="{F47B6A16-B2F5-4F0A-8029-2493EB771C48}" destId="{7367E7FD-1D23-48B1-B2F8-EF9F00C50886}" srcOrd="0" destOrd="0" parTransId="{586EF6AE-6A70-4879-850B-4334BCF0EE4B}" sibTransId="{ED3BEC72-9241-492F-A065-6DD627E9F6C2}"/>
    <dgm:cxn modelId="{F98FF7CE-7281-43CE-9A97-3E09FD2B1CBA}" type="presOf" srcId="{E46DD1CE-9037-4284-B5D6-B6289B82F978}" destId="{62CD26E0-368D-49A7-B01E-1D8705142466}" srcOrd="0" destOrd="0" presId="urn:microsoft.com/office/officeart/2005/8/layout/radial4"/>
    <dgm:cxn modelId="{E8A48C9C-34AC-4C61-B35A-48968A656F14}" srcId="{7367E7FD-1D23-48B1-B2F8-EF9F00C50886}" destId="{E46DD1CE-9037-4284-B5D6-B6289B82F978}" srcOrd="0" destOrd="0" parTransId="{ACDF5304-25EF-4BDB-A63A-09CD2306DF0C}" sibTransId="{4C8816A1-FE63-4476-B6FA-27F3A85A3673}"/>
    <dgm:cxn modelId="{D5551386-A375-4E09-B03C-905EB57E4F24}" type="presOf" srcId="{ACDF5304-25EF-4BDB-A63A-09CD2306DF0C}" destId="{424FFDAB-88F5-4CBF-AF22-411874D767BB}" srcOrd="0" destOrd="0" presId="urn:microsoft.com/office/officeart/2005/8/layout/radial4"/>
    <dgm:cxn modelId="{B2A2ADB1-6530-4962-A0A3-A71CC71BB98F}" type="presOf" srcId="{B8C3EA1F-BA4A-43F6-BC0E-E313FF610F49}" destId="{CF12299A-555C-44CA-959B-F3B4B57BA658}" srcOrd="0" destOrd="0" presId="urn:microsoft.com/office/officeart/2005/8/layout/radial4"/>
    <dgm:cxn modelId="{E5F4E076-45D7-4848-8414-1383E201D63C}" type="presOf" srcId="{7367E7FD-1D23-48B1-B2F8-EF9F00C50886}" destId="{4A0AADBF-1629-4CB7-923F-88E3263C74DD}" srcOrd="0" destOrd="0" presId="urn:microsoft.com/office/officeart/2005/8/layout/radial4"/>
    <dgm:cxn modelId="{8D7356A3-1F4B-4DBB-8D80-72BC4C05E48D}" type="presOf" srcId="{F47B6A16-B2F5-4F0A-8029-2493EB771C48}" destId="{1BD2711B-024E-4B81-8750-6EFD25E6C4DC}" srcOrd="0" destOrd="0" presId="urn:microsoft.com/office/officeart/2005/8/layout/radial4"/>
    <dgm:cxn modelId="{7CD16392-479E-4DC9-9270-BA75DB35AA90}" type="presParOf" srcId="{1BD2711B-024E-4B81-8750-6EFD25E6C4DC}" destId="{4A0AADBF-1629-4CB7-923F-88E3263C74DD}" srcOrd="0" destOrd="0" presId="urn:microsoft.com/office/officeart/2005/8/layout/radial4"/>
    <dgm:cxn modelId="{DEDBD181-AFD3-46D9-9E93-5BBF41F5E8D5}" type="presParOf" srcId="{1BD2711B-024E-4B81-8750-6EFD25E6C4DC}" destId="{424FFDAB-88F5-4CBF-AF22-411874D767BB}" srcOrd="1" destOrd="0" presId="urn:microsoft.com/office/officeart/2005/8/layout/radial4"/>
    <dgm:cxn modelId="{857D2112-3111-4A62-BD97-7D672D2C0CFA}" type="presParOf" srcId="{1BD2711B-024E-4B81-8750-6EFD25E6C4DC}" destId="{62CD26E0-368D-49A7-B01E-1D8705142466}" srcOrd="2" destOrd="0" presId="urn:microsoft.com/office/officeart/2005/8/layout/radial4"/>
    <dgm:cxn modelId="{DBD1E5F4-236E-4952-ACA2-B58834541B60}" type="presParOf" srcId="{1BD2711B-024E-4B81-8750-6EFD25E6C4DC}" destId="{CF12299A-555C-44CA-959B-F3B4B57BA658}" srcOrd="3" destOrd="0" presId="urn:microsoft.com/office/officeart/2005/8/layout/radial4"/>
    <dgm:cxn modelId="{FDD87623-24B5-4E4C-85AA-3AB614973976}" type="presParOf" srcId="{1BD2711B-024E-4B81-8750-6EFD25E6C4DC}" destId="{776C7732-D72D-4FE6-B0D2-4F3AA8526D10}" srcOrd="4" destOrd="0" presId="urn:microsoft.com/office/officeart/2005/8/layout/radial4"/>
  </dgm:cxnLst>
  <dgm:bg/>
  <dgm:whole/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3412A920-6F61-45D4-A3F9-6504D7E0888B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CC10D84E-D590-473A-B140-B18D1146C6AE}">
      <dgm:prSet phldrT="[Testo]"/>
      <dgm:spPr/>
      <dgm:t>
        <a:bodyPr/>
        <a:lstStyle/>
        <a:p>
          <a:r>
            <a:rPr lang="it-IT" dirty="0" smtClean="0"/>
            <a:t>Il PC  e </a:t>
          </a:r>
          <a:r>
            <a:rPr lang="it-IT" smtClean="0"/>
            <a:t>nuovi linguaggi</a:t>
          </a:r>
          <a:endParaRPr lang="it-IT"/>
        </a:p>
      </dgm:t>
    </dgm:pt>
    <dgm:pt modelId="{3C06C8D6-2271-4CF5-A13D-649B1B52C4F4}" type="parTrans" cxnId="{45318D7E-0E69-4026-A6B9-1AB90BB6DB5E}">
      <dgm:prSet/>
      <dgm:spPr/>
      <dgm:t>
        <a:bodyPr/>
        <a:lstStyle/>
        <a:p>
          <a:endParaRPr lang="it-IT"/>
        </a:p>
      </dgm:t>
    </dgm:pt>
    <dgm:pt modelId="{9CCFED94-D4F7-4389-A593-96C16AE0A518}" type="sibTrans" cxnId="{45318D7E-0E69-4026-A6B9-1AB90BB6DB5E}">
      <dgm:prSet/>
      <dgm:spPr/>
      <dgm:t>
        <a:bodyPr/>
        <a:lstStyle/>
        <a:p>
          <a:endParaRPr lang="it-IT"/>
        </a:p>
      </dgm:t>
    </dgm:pt>
    <dgm:pt modelId="{45E2CF97-1C2C-48C6-8FF9-CCF79E4BF044}">
      <dgm:prSet phldrT="[Testo]"/>
      <dgm:spPr/>
      <dgm:t>
        <a:bodyPr/>
        <a:lstStyle/>
        <a:p>
          <a:r>
            <a:rPr lang="it-IT" dirty="0" smtClean="0"/>
            <a:t>Favorire un approccio spontaneo e ludico alle tecnologie</a:t>
          </a:r>
          <a:endParaRPr lang="it-IT" dirty="0"/>
        </a:p>
      </dgm:t>
    </dgm:pt>
    <dgm:pt modelId="{A78701BA-E446-451B-B505-F43E65603E09}" type="parTrans" cxnId="{A3C9D881-1465-4C6C-9BBE-174DEC105079}">
      <dgm:prSet/>
      <dgm:spPr/>
      <dgm:t>
        <a:bodyPr/>
        <a:lstStyle/>
        <a:p>
          <a:endParaRPr lang="it-IT"/>
        </a:p>
      </dgm:t>
    </dgm:pt>
    <dgm:pt modelId="{E5194142-CEDB-4491-81AF-E5366F8F28E0}" type="sibTrans" cxnId="{A3C9D881-1465-4C6C-9BBE-174DEC105079}">
      <dgm:prSet/>
      <dgm:spPr/>
      <dgm:t>
        <a:bodyPr/>
        <a:lstStyle/>
        <a:p>
          <a:endParaRPr lang="it-IT"/>
        </a:p>
      </dgm:t>
    </dgm:pt>
    <dgm:pt modelId="{FF083CA8-8FB7-4D92-8BFB-C82A6C0B3E86}">
      <dgm:prSet phldrT="[Testo]"/>
      <dgm:spPr/>
      <dgm:t>
        <a:bodyPr/>
        <a:lstStyle/>
        <a:p>
          <a:r>
            <a:rPr lang="it-IT" dirty="0" smtClean="0"/>
            <a:t>Sviluppo delle capacità logiche</a:t>
          </a:r>
          <a:endParaRPr lang="it-IT" dirty="0"/>
        </a:p>
      </dgm:t>
    </dgm:pt>
    <dgm:pt modelId="{A70B230D-C9E5-46EB-8556-1C7D473DC794}" type="parTrans" cxnId="{B4FA64EA-788A-43EF-B030-BA2820278423}">
      <dgm:prSet/>
      <dgm:spPr/>
      <dgm:t>
        <a:bodyPr/>
        <a:lstStyle/>
        <a:p>
          <a:endParaRPr lang="it-IT"/>
        </a:p>
      </dgm:t>
    </dgm:pt>
    <dgm:pt modelId="{2F88CDAC-0F7C-4B62-92EE-E83AC91C729B}" type="sibTrans" cxnId="{B4FA64EA-788A-43EF-B030-BA2820278423}">
      <dgm:prSet/>
      <dgm:spPr/>
      <dgm:t>
        <a:bodyPr/>
        <a:lstStyle/>
        <a:p>
          <a:endParaRPr lang="it-IT"/>
        </a:p>
      </dgm:t>
    </dgm:pt>
    <dgm:pt modelId="{99777E06-0B7B-4961-A9BE-81B7B186926E}">
      <dgm:prSet phldrT="[Testo]"/>
      <dgm:spPr/>
      <dgm:t>
        <a:bodyPr/>
        <a:lstStyle/>
        <a:p>
          <a:r>
            <a:rPr lang="it-IT" dirty="0" smtClean="0"/>
            <a:t>Promuovere l’uso del computer come momento trasversale alle varie discipline</a:t>
          </a:r>
          <a:endParaRPr lang="it-IT" dirty="0"/>
        </a:p>
      </dgm:t>
    </dgm:pt>
    <dgm:pt modelId="{7BF10B43-13C1-4766-B03B-872F8910F43F}" type="parTrans" cxnId="{2FCD99B5-56DC-4496-8CFB-EF5393EC8CF6}">
      <dgm:prSet/>
      <dgm:spPr/>
      <dgm:t>
        <a:bodyPr/>
        <a:lstStyle/>
        <a:p>
          <a:endParaRPr lang="it-IT"/>
        </a:p>
      </dgm:t>
    </dgm:pt>
    <dgm:pt modelId="{0F7E3570-246D-4798-A08A-25F9A67FE9D9}" type="sibTrans" cxnId="{2FCD99B5-56DC-4496-8CFB-EF5393EC8CF6}">
      <dgm:prSet/>
      <dgm:spPr/>
      <dgm:t>
        <a:bodyPr/>
        <a:lstStyle/>
        <a:p>
          <a:endParaRPr lang="it-IT"/>
        </a:p>
      </dgm:t>
    </dgm:pt>
    <dgm:pt modelId="{51F4EE8F-CC30-473B-991D-C1628C128DD6}" type="pres">
      <dgm:prSet presAssocID="{3412A920-6F61-45D4-A3F9-6504D7E0888B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8267DCA7-A1C3-4E93-AF19-CD1524936080}" type="pres">
      <dgm:prSet presAssocID="{CC10D84E-D590-473A-B140-B18D1146C6AE}" presName="centerShape" presStyleLbl="node0" presStyleIdx="0" presStyleCnt="1"/>
      <dgm:spPr/>
      <dgm:t>
        <a:bodyPr/>
        <a:lstStyle/>
        <a:p>
          <a:endParaRPr lang="it-IT"/>
        </a:p>
      </dgm:t>
    </dgm:pt>
    <dgm:pt modelId="{BC5C6D49-A170-42C3-ADF9-7648825D1FDE}" type="pres">
      <dgm:prSet presAssocID="{A78701BA-E446-451B-B505-F43E65603E09}" presName="parTrans" presStyleLbl="bgSibTrans2D1" presStyleIdx="0" presStyleCnt="3"/>
      <dgm:spPr/>
      <dgm:t>
        <a:bodyPr/>
        <a:lstStyle/>
        <a:p>
          <a:endParaRPr lang="it-IT"/>
        </a:p>
      </dgm:t>
    </dgm:pt>
    <dgm:pt modelId="{357D2056-0E62-4B77-B856-C75CFFC6E5C5}" type="pres">
      <dgm:prSet presAssocID="{45E2CF97-1C2C-48C6-8FF9-CCF79E4BF044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D1F1ADD3-A9E4-4A87-9CCD-0F8FF243E911}" type="pres">
      <dgm:prSet presAssocID="{A70B230D-C9E5-46EB-8556-1C7D473DC794}" presName="parTrans" presStyleLbl="bgSibTrans2D1" presStyleIdx="1" presStyleCnt="3"/>
      <dgm:spPr/>
      <dgm:t>
        <a:bodyPr/>
        <a:lstStyle/>
        <a:p>
          <a:endParaRPr lang="it-IT"/>
        </a:p>
      </dgm:t>
    </dgm:pt>
    <dgm:pt modelId="{0D66362D-94FB-4DFC-BAE8-717BAD2E55BA}" type="pres">
      <dgm:prSet presAssocID="{FF083CA8-8FB7-4D92-8BFB-C82A6C0B3E86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4B7AE894-55F1-47AF-87A1-EB35C389DB4F}" type="pres">
      <dgm:prSet presAssocID="{7BF10B43-13C1-4766-B03B-872F8910F43F}" presName="parTrans" presStyleLbl="bgSibTrans2D1" presStyleIdx="2" presStyleCnt="3"/>
      <dgm:spPr/>
      <dgm:t>
        <a:bodyPr/>
        <a:lstStyle/>
        <a:p>
          <a:endParaRPr lang="it-IT"/>
        </a:p>
      </dgm:t>
    </dgm:pt>
    <dgm:pt modelId="{3A9115E0-5866-4156-A7B6-1C5FFAACF628}" type="pres">
      <dgm:prSet presAssocID="{99777E06-0B7B-4961-A9BE-81B7B186926E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48085299-2421-46DA-BF0A-AC5B187B698F}" type="presOf" srcId="{FF083CA8-8FB7-4D92-8BFB-C82A6C0B3E86}" destId="{0D66362D-94FB-4DFC-BAE8-717BAD2E55BA}" srcOrd="0" destOrd="0" presId="urn:microsoft.com/office/officeart/2005/8/layout/radial4"/>
    <dgm:cxn modelId="{45318D7E-0E69-4026-A6B9-1AB90BB6DB5E}" srcId="{3412A920-6F61-45D4-A3F9-6504D7E0888B}" destId="{CC10D84E-D590-473A-B140-B18D1146C6AE}" srcOrd="0" destOrd="0" parTransId="{3C06C8D6-2271-4CF5-A13D-649B1B52C4F4}" sibTransId="{9CCFED94-D4F7-4389-A593-96C16AE0A518}"/>
    <dgm:cxn modelId="{7E90A1CD-EB43-4F95-B5ED-943953652609}" type="presOf" srcId="{A70B230D-C9E5-46EB-8556-1C7D473DC794}" destId="{D1F1ADD3-A9E4-4A87-9CCD-0F8FF243E911}" srcOrd="0" destOrd="0" presId="urn:microsoft.com/office/officeart/2005/8/layout/radial4"/>
    <dgm:cxn modelId="{2FCD99B5-56DC-4496-8CFB-EF5393EC8CF6}" srcId="{CC10D84E-D590-473A-B140-B18D1146C6AE}" destId="{99777E06-0B7B-4961-A9BE-81B7B186926E}" srcOrd="2" destOrd="0" parTransId="{7BF10B43-13C1-4766-B03B-872F8910F43F}" sibTransId="{0F7E3570-246D-4798-A08A-25F9A67FE9D9}"/>
    <dgm:cxn modelId="{B4FA64EA-788A-43EF-B030-BA2820278423}" srcId="{CC10D84E-D590-473A-B140-B18D1146C6AE}" destId="{FF083CA8-8FB7-4D92-8BFB-C82A6C0B3E86}" srcOrd="1" destOrd="0" parTransId="{A70B230D-C9E5-46EB-8556-1C7D473DC794}" sibTransId="{2F88CDAC-0F7C-4B62-92EE-E83AC91C729B}"/>
    <dgm:cxn modelId="{3E872813-B1EF-49C7-96F1-F7623EBD0344}" type="presOf" srcId="{45E2CF97-1C2C-48C6-8FF9-CCF79E4BF044}" destId="{357D2056-0E62-4B77-B856-C75CFFC6E5C5}" srcOrd="0" destOrd="0" presId="urn:microsoft.com/office/officeart/2005/8/layout/radial4"/>
    <dgm:cxn modelId="{E1A0EE9E-E0A1-423B-8CE7-908E9F932BA5}" type="presOf" srcId="{3412A920-6F61-45D4-A3F9-6504D7E0888B}" destId="{51F4EE8F-CC30-473B-991D-C1628C128DD6}" srcOrd="0" destOrd="0" presId="urn:microsoft.com/office/officeart/2005/8/layout/radial4"/>
    <dgm:cxn modelId="{C7C4CFD7-B8EB-4060-9BCB-25F764C91786}" type="presOf" srcId="{A78701BA-E446-451B-B505-F43E65603E09}" destId="{BC5C6D49-A170-42C3-ADF9-7648825D1FDE}" srcOrd="0" destOrd="0" presId="urn:microsoft.com/office/officeart/2005/8/layout/radial4"/>
    <dgm:cxn modelId="{ADC150C7-0944-4294-B63C-17E8EF0C1C6E}" type="presOf" srcId="{CC10D84E-D590-473A-B140-B18D1146C6AE}" destId="{8267DCA7-A1C3-4E93-AF19-CD1524936080}" srcOrd="0" destOrd="0" presId="urn:microsoft.com/office/officeart/2005/8/layout/radial4"/>
    <dgm:cxn modelId="{A3C9D881-1465-4C6C-9BBE-174DEC105079}" srcId="{CC10D84E-D590-473A-B140-B18D1146C6AE}" destId="{45E2CF97-1C2C-48C6-8FF9-CCF79E4BF044}" srcOrd="0" destOrd="0" parTransId="{A78701BA-E446-451B-B505-F43E65603E09}" sibTransId="{E5194142-CEDB-4491-81AF-E5366F8F28E0}"/>
    <dgm:cxn modelId="{3E650D9C-08D9-487D-89F6-4A167D3A2D52}" type="presOf" srcId="{99777E06-0B7B-4961-A9BE-81B7B186926E}" destId="{3A9115E0-5866-4156-A7B6-1C5FFAACF628}" srcOrd="0" destOrd="0" presId="urn:microsoft.com/office/officeart/2005/8/layout/radial4"/>
    <dgm:cxn modelId="{2BA63F60-0B4F-493D-8B09-E0206B85A42E}" type="presOf" srcId="{7BF10B43-13C1-4766-B03B-872F8910F43F}" destId="{4B7AE894-55F1-47AF-87A1-EB35C389DB4F}" srcOrd="0" destOrd="0" presId="urn:microsoft.com/office/officeart/2005/8/layout/radial4"/>
    <dgm:cxn modelId="{6AB2ED99-4FF1-41B8-9130-9887964A426C}" type="presParOf" srcId="{51F4EE8F-CC30-473B-991D-C1628C128DD6}" destId="{8267DCA7-A1C3-4E93-AF19-CD1524936080}" srcOrd="0" destOrd="0" presId="urn:microsoft.com/office/officeart/2005/8/layout/radial4"/>
    <dgm:cxn modelId="{A3F67B96-627E-4E13-BC22-4B36A267F6DC}" type="presParOf" srcId="{51F4EE8F-CC30-473B-991D-C1628C128DD6}" destId="{BC5C6D49-A170-42C3-ADF9-7648825D1FDE}" srcOrd="1" destOrd="0" presId="urn:microsoft.com/office/officeart/2005/8/layout/radial4"/>
    <dgm:cxn modelId="{225A5871-1ACD-4C71-990A-FDC2C4DB46EC}" type="presParOf" srcId="{51F4EE8F-CC30-473B-991D-C1628C128DD6}" destId="{357D2056-0E62-4B77-B856-C75CFFC6E5C5}" srcOrd="2" destOrd="0" presId="urn:microsoft.com/office/officeart/2005/8/layout/radial4"/>
    <dgm:cxn modelId="{39A7925F-D1B9-4A30-B056-80600070CF03}" type="presParOf" srcId="{51F4EE8F-CC30-473B-991D-C1628C128DD6}" destId="{D1F1ADD3-A9E4-4A87-9CCD-0F8FF243E911}" srcOrd="3" destOrd="0" presId="urn:microsoft.com/office/officeart/2005/8/layout/radial4"/>
    <dgm:cxn modelId="{564AA58F-D618-4194-9EFB-3C6C4A991F3D}" type="presParOf" srcId="{51F4EE8F-CC30-473B-991D-C1628C128DD6}" destId="{0D66362D-94FB-4DFC-BAE8-717BAD2E55BA}" srcOrd="4" destOrd="0" presId="urn:microsoft.com/office/officeart/2005/8/layout/radial4"/>
    <dgm:cxn modelId="{C5C2E882-F3FC-41C5-8546-3F36E5D29FB1}" type="presParOf" srcId="{51F4EE8F-CC30-473B-991D-C1628C128DD6}" destId="{4B7AE894-55F1-47AF-87A1-EB35C389DB4F}" srcOrd="5" destOrd="0" presId="urn:microsoft.com/office/officeart/2005/8/layout/radial4"/>
    <dgm:cxn modelId="{114BB7DC-9250-49DE-B1FB-EF45A14851B7}" type="presParOf" srcId="{51F4EE8F-CC30-473B-991D-C1628C128DD6}" destId="{3A9115E0-5866-4156-A7B6-1C5FFAACF628}" srcOrd="6" destOrd="0" presId="urn:microsoft.com/office/officeart/2005/8/layout/radial4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6FC7D-6562-4BE7-9D62-D7E8842642E4}" type="datetimeFigureOut">
              <a:rPr lang="it-IT" smtClean="0"/>
              <a:pPr/>
              <a:t>12/10/2016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C87E4-183F-47DE-B30E-8F67DE77B2F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6FC7D-6562-4BE7-9D62-D7E8842642E4}" type="datetimeFigureOut">
              <a:rPr lang="it-IT" smtClean="0"/>
              <a:pPr/>
              <a:t>12/10/2016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C87E4-183F-47DE-B30E-8F67DE77B2F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6FC7D-6562-4BE7-9D62-D7E8842642E4}" type="datetimeFigureOut">
              <a:rPr lang="it-IT" smtClean="0"/>
              <a:pPr/>
              <a:t>12/10/2016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C87E4-183F-47DE-B30E-8F67DE77B2F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6FC7D-6562-4BE7-9D62-D7E8842642E4}" type="datetimeFigureOut">
              <a:rPr lang="it-IT" smtClean="0"/>
              <a:pPr/>
              <a:t>12/10/2016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C87E4-183F-47DE-B30E-8F67DE77B2F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6FC7D-6562-4BE7-9D62-D7E8842642E4}" type="datetimeFigureOut">
              <a:rPr lang="it-IT" smtClean="0"/>
              <a:pPr/>
              <a:t>12/10/2016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C87E4-183F-47DE-B30E-8F67DE77B2F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6FC7D-6562-4BE7-9D62-D7E8842642E4}" type="datetimeFigureOut">
              <a:rPr lang="it-IT" smtClean="0"/>
              <a:pPr/>
              <a:t>12/10/2016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C87E4-183F-47DE-B30E-8F67DE77B2F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6FC7D-6562-4BE7-9D62-D7E8842642E4}" type="datetimeFigureOut">
              <a:rPr lang="it-IT" smtClean="0"/>
              <a:pPr/>
              <a:t>12/10/2016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C87E4-183F-47DE-B30E-8F67DE77B2F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6FC7D-6562-4BE7-9D62-D7E8842642E4}" type="datetimeFigureOut">
              <a:rPr lang="it-IT" smtClean="0"/>
              <a:pPr/>
              <a:t>12/10/2016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C87E4-183F-47DE-B30E-8F67DE77B2F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6FC7D-6562-4BE7-9D62-D7E8842642E4}" type="datetimeFigureOut">
              <a:rPr lang="it-IT" smtClean="0"/>
              <a:pPr/>
              <a:t>12/10/2016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C87E4-183F-47DE-B30E-8F67DE77B2F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6FC7D-6562-4BE7-9D62-D7E8842642E4}" type="datetimeFigureOut">
              <a:rPr lang="it-IT" smtClean="0"/>
              <a:pPr/>
              <a:t>12/10/2016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C87E4-183F-47DE-B30E-8F67DE77B2F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6FC7D-6562-4BE7-9D62-D7E8842642E4}" type="datetimeFigureOut">
              <a:rPr lang="it-IT" smtClean="0"/>
              <a:pPr/>
              <a:t>12/10/2016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C87E4-183F-47DE-B30E-8F67DE77B2F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96FC7D-6562-4BE7-9D62-D7E8842642E4}" type="datetimeFigureOut">
              <a:rPr lang="it-IT" smtClean="0"/>
              <a:pPr/>
              <a:t>12/10/2016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6C87E4-183F-47DE-B30E-8F67DE77B2F3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/>
              <a:t>MATRIOSKA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smtClean="0"/>
              <a:t>IL BANCO DELLA “CREATTIVITA’”</a:t>
            </a:r>
            <a:endParaRPr lang="it-IT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9718"/>
          </a:xfrm>
        </p:spPr>
        <p:txBody>
          <a:bodyPr>
            <a:normAutofit fontScale="90000"/>
          </a:bodyPr>
          <a:lstStyle/>
          <a:p>
            <a:endParaRPr lang="it-IT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smtClean="0"/>
              <a:t>Manualità </a:t>
            </a:r>
            <a:br>
              <a:rPr lang="it-IT" smtClean="0"/>
            </a:br>
            <a:r>
              <a:rPr lang="it-IT" smtClean="0"/>
              <a:t>obiettivi</a:t>
            </a:r>
            <a:endParaRPr lang="it-IT" dirty="0"/>
          </a:p>
        </p:txBody>
      </p:sp>
      <p:graphicFrame>
        <p:nvGraphicFramePr>
          <p:cNvPr id="6" name="Segnaposto contenuto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0034" y="0"/>
            <a:ext cx="8186766" cy="1142984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>Ambito letterario</a:t>
            </a:r>
            <a:br>
              <a:rPr lang="it-IT" dirty="0" smtClean="0"/>
            </a:br>
            <a:r>
              <a:rPr lang="it-IT" dirty="0" smtClean="0"/>
              <a:t>Recupero e Potenziamento </a:t>
            </a:r>
            <a:br>
              <a:rPr lang="it-IT" dirty="0" smtClean="0"/>
            </a:br>
            <a:r>
              <a:rPr lang="it-IT" dirty="0" smtClean="0"/>
              <a:t>obiettivi</a:t>
            </a:r>
            <a:br>
              <a:rPr lang="it-IT" dirty="0" smtClean="0"/>
            </a:br>
            <a:endParaRPr lang="it-IT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</p:nvPr>
        </p:nvGraphicFramePr>
        <p:xfrm>
          <a:off x="500034" y="2000240"/>
          <a:ext cx="8186766" cy="45720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Intercultura </a:t>
            </a:r>
            <a:br>
              <a:rPr lang="it-IT" dirty="0" smtClean="0"/>
            </a:br>
            <a:r>
              <a:rPr lang="it-IT" dirty="0" smtClean="0"/>
              <a:t>obiettivi</a:t>
            </a:r>
            <a:endParaRPr lang="it-IT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Discriminazione </a:t>
            </a:r>
            <a:br>
              <a:rPr lang="it-IT" dirty="0" smtClean="0"/>
            </a:br>
            <a:r>
              <a:rPr lang="it-IT" dirty="0" smtClean="0"/>
              <a:t>obiettivi</a:t>
            </a:r>
            <a:endParaRPr lang="it-IT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</p:nvPr>
        </p:nvGraphicFramePr>
        <p:xfrm>
          <a:off x="214282" y="1285860"/>
          <a:ext cx="8715436" cy="48831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smtClean="0"/>
              <a:t>Informatica </a:t>
            </a:r>
            <a:br>
              <a:rPr lang="it-IT" smtClean="0"/>
            </a:br>
            <a:r>
              <a:rPr lang="it-IT" smtClean="0"/>
              <a:t>obiettivi</a:t>
            </a:r>
            <a:endParaRPr lang="it-IT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266</TotalTime>
  <Words>196</Words>
  <Application>Microsoft Office PowerPoint</Application>
  <PresentationFormat>Presentazione su schermo (4:3)</PresentationFormat>
  <Paragraphs>32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9" baseType="lpstr">
      <vt:lpstr>Tema di Office</vt:lpstr>
      <vt:lpstr>MATRIOSKA</vt:lpstr>
      <vt:lpstr>Diapositiva 2</vt:lpstr>
      <vt:lpstr>Diapositiva 3</vt:lpstr>
      <vt:lpstr>Manualità  obiettivi</vt:lpstr>
      <vt:lpstr>  Ambito letterario Recupero e Potenziamento  obiettivi </vt:lpstr>
      <vt:lpstr>Intercultura  obiettivi</vt:lpstr>
      <vt:lpstr>Discriminazione  obiettivi</vt:lpstr>
      <vt:lpstr>Informatica  obiettivi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MATRIOSKA</dc:title>
  <dc:creator>angelina</dc:creator>
  <cp:lastModifiedBy>angelina</cp:lastModifiedBy>
  <cp:revision>30</cp:revision>
  <dcterms:created xsi:type="dcterms:W3CDTF">2016-10-10T17:33:11Z</dcterms:created>
  <dcterms:modified xsi:type="dcterms:W3CDTF">2016-10-11T22:43:19Z</dcterms:modified>
</cp:coreProperties>
</file>